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8" r:id="rId4"/>
  </p:sldMasterIdLst>
  <p:sldIdLst>
    <p:sldId id="256" r:id="rId5"/>
    <p:sldId id="320" r:id="rId6"/>
    <p:sldId id="257" r:id="rId7"/>
    <p:sldId id="258" r:id="rId8"/>
    <p:sldId id="259" r:id="rId9"/>
    <p:sldId id="260" r:id="rId10"/>
    <p:sldId id="268" r:id="rId11"/>
    <p:sldId id="319" r:id="rId12"/>
    <p:sldId id="269" r:id="rId13"/>
    <p:sldId id="267" r:id="rId14"/>
    <p:sldId id="262" r:id="rId15"/>
    <p:sldId id="271"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 id="285" r:id="rId29"/>
    <p:sldId id="286" r:id="rId30"/>
    <p:sldId id="287" r:id="rId31"/>
    <p:sldId id="289" r:id="rId32"/>
    <p:sldId id="290" r:id="rId33"/>
    <p:sldId id="292" r:id="rId34"/>
    <p:sldId id="293" r:id="rId35"/>
    <p:sldId id="294" r:id="rId36"/>
    <p:sldId id="295" r:id="rId37"/>
    <p:sldId id="296" r:id="rId38"/>
    <p:sldId id="297" r:id="rId39"/>
    <p:sldId id="298" r:id="rId40"/>
    <p:sldId id="299" r:id="rId41"/>
    <p:sldId id="300" r:id="rId42"/>
    <p:sldId id="301" r:id="rId43"/>
    <p:sldId id="302" r:id="rId44"/>
    <p:sldId id="303" r:id="rId45"/>
    <p:sldId id="304" r:id="rId46"/>
    <p:sldId id="306" r:id="rId47"/>
    <p:sldId id="307" r:id="rId48"/>
    <p:sldId id="308" r:id="rId49"/>
    <p:sldId id="309" r:id="rId50"/>
    <p:sldId id="310" r:id="rId51"/>
    <p:sldId id="312" r:id="rId52"/>
    <p:sldId id="313" r:id="rId53"/>
    <p:sldId id="316" r:id="rId54"/>
    <p:sldId id="317"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49CF3AB-7E9D-49CF-A60A-8CFEC02C97E4}">
          <p14:sldIdLst>
            <p14:sldId id="256"/>
            <p14:sldId id="320"/>
            <p14:sldId id="257"/>
            <p14:sldId id="258"/>
          </p14:sldIdLst>
        </p14:section>
        <p14:section name="Posting/Application/Selection" id="{53B634DE-4137-4E53-A3EE-258C7A1781BA}">
          <p14:sldIdLst>
            <p14:sldId id="259"/>
            <p14:sldId id="260"/>
            <p14:sldId id="268"/>
            <p14:sldId id="319"/>
            <p14:sldId id="269"/>
            <p14:sldId id="267"/>
            <p14:sldId id="262"/>
          </p14:sldIdLst>
        </p14:section>
        <p14:section name="Hiring" id="{12EC0887-874C-426F-AC5E-EB3EA101F099}">
          <p14:sldIdLst>
            <p14:sldId id="271"/>
            <p14:sldId id="273"/>
            <p14:sldId id="274"/>
            <p14:sldId id="275"/>
            <p14:sldId id="276"/>
            <p14:sldId id="277"/>
            <p14:sldId id="278"/>
            <p14:sldId id="279"/>
          </p14:sldIdLst>
        </p14:section>
        <p14:section name="Federal Work Study" id="{1613873D-9DDE-42F0-BEF1-11157A62398B}">
          <p14:sldIdLst>
            <p14:sldId id="280"/>
            <p14:sldId id="281"/>
          </p14:sldIdLst>
        </p14:section>
        <p14:section name="Policies" id="{28D0C752-E532-46F3-BF44-BE0BB3787CC1}">
          <p14:sldIdLst>
            <p14:sldId id="282"/>
            <p14:sldId id="283"/>
            <p14:sldId id="284"/>
            <p14:sldId id="285"/>
            <p14:sldId id="286"/>
            <p14:sldId id="287"/>
          </p14:sldIdLst>
        </p14:section>
        <p14:section name="Safety" id="{F5FBFE9D-AE53-4757-98E5-576257A83656}">
          <p14:sldIdLst>
            <p14:sldId id="289"/>
            <p14:sldId id="290"/>
          </p14:sldIdLst>
        </p14:section>
        <p14:section name="International Students" id="{AC60FF0A-FC7A-4071-9437-8DC234606066}">
          <p14:sldIdLst>
            <p14:sldId id="292"/>
            <p14:sldId id="293"/>
            <p14:sldId id="294"/>
          </p14:sldIdLst>
        </p14:section>
        <p14:section name="LevelUp" id="{3540B607-7A49-4628-920C-6F09FC175275}">
          <p14:sldIdLst>
            <p14:sldId id="295"/>
            <p14:sldId id="296"/>
            <p14:sldId id="297"/>
          </p14:sldIdLst>
        </p14:section>
        <p14:section name="Payroll" id="{9278C8EE-B31F-4EEF-B9BB-2AE03B4E228E}">
          <p14:sldIdLst>
            <p14:sldId id="298"/>
            <p14:sldId id="299"/>
            <p14:sldId id="300"/>
            <p14:sldId id="301"/>
          </p14:sldIdLst>
        </p14:section>
        <p14:section name="Training and Evaluation" id="{1C1C31EE-25E9-49F7-BBEB-0EC70BD9918C}">
          <p14:sldIdLst>
            <p14:sldId id="302"/>
            <p14:sldId id="303"/>
            <p14:sldId id="304"/>
          </p14:sldIdLst>
        </p14:section>
        <p14:section name="Budgets" id="{E04302E5-07C7-4C7E-9CF0-286AECAA6C26}">
          <p14:sldIdLst>
            <p14:sldId id="306"/>
            <p14:sldId id="307"/>
            <p14:sldId id="308"/>
          </p14:sldIdLst>
        </p14:section>
        <p14:section name="Fun Stuff" id="{A0A25F09-C096-4223-BC10-DA6C42792D16}">
          <p14:sldIdLst>
            <p14:sldId id="309"/>
            <p14:sldId id="310"/>
          </p14:sldIdLst>
        </p14:section>
        <p14:section name="Closing" id="{8B68D1AA-54A2-4CA9-A218-E2E4ABC82B4A}">
          <p14:sldIdLst>
            <p14:sldId id="312"/>
            <p14:sldId id="313"/>
            <p14:sldId id="316"/>
            <p14:sldId id="3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theme" Target="theme/theme1.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viewProps" Target="viewProps.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s>
</file>

<file path=ppt/diagrams/_rels/data1.xml.rels><?xml version="1.0" encoding="UTF-8" standalone="yes"?>
<Relationships xmlns="http://schemas.openxmlformats.org/package/2006/relationships"><Relationship Id="rId1" Type="http://schemas.openxmlformats.org/officeDocument/2006/relationships/hyperlink" Target="https://support.microsoft.com/en-us/forms" TargetMode="External"/></Relationships>
</file>

<file path=ppt/diagrams/_rels/data10.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hyperlink" Target="https://catalog.stetson.edu/undergraduate/student-policy/student-conduct-community-standards/" TargetMode="External"/><Relationship Id="rId7" Type="http://schemas.openxmlformats.org/officeDocument/2006/relationships/image" Target="../media/image33.svg"/><Relationship Id="rId2" Type="http://schemas.openxmlformats.org/officeDocument/2006/relationships/hyperlink" Target="https://intranet.stetson.edu/other/policies-and-procedures/" TargetMode="External"/><Relationship Id="rId1" Type="http://schemas.openxmlformats.org/officeDocument/2006/relationships/hyperlink" Target="https://www.stetson.edu/other/student-employment/media/University%20Manual%20-%20Updated%20January%202021.pdf" TargetMode="External"/><Relationship Id="rId6" Type="http://schemas.openxmlformats.org/officeDocument/2006/relationships/image" Target="../media/image32.png"/><Relationship Id="rId5" Type="http://schemas.openxmlformats.org/officeDocument/2006/relationships/image" Target="../media/image31.svg"/><Relationship Id="rId4" Type="http://schemas.openxmlformats.org/officeDocument/2006/relationships/image" Target="../media/image30.png"/><Relationship Id="rId9" Type="http://schemas.openxmlformats.org/officeDocument/2006/relationships/image" Target="../media/image35.svg"/></Relationships>
</file>

<file path=ppt/diagrams/_rels/data1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ata13.xml.rels><?xml version="1.0" encoding="UTF-8" standalone="yes"?>
<Relationships xmlns="http://schemas.openxmlformats.org/package/2006/relationships"><Relationship Id="rId1" Type="http://schemas.openxmlformats.org/officeDocument/2006/relationships/hyperlink" Target="https://www.stetson.edu/administration/finance/payroll-services.php" TargetMode="External"/></Relationships>
</file>

<file path=ppt/diagrams/_rels/data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ata1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ata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38.svg"/></Relationships>
</file>

<file path=ppt/diagrams/_rels/data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ata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ata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_rels/drawing1.xml.rels><?xml version="1.0" encoding="UTF-8" standalone="yes"?>
<Relationships xmlns="http://schemas.openxmlformats.org/package/2006/relationships"><Relationship Id="rId1" Type="http://schemas.openxmlformats.org/officeDocument/2006/relationships/hyperlink" Target="https://support.microsoft.com/en-us/forms" TargetMode="External"/></Relationships>
</file>

<file path=ppt/diagrams/_rels/drawing10.xml.rels><?xml version="1.0" encoding="UTF-8" standalone="yes"?>
<Relationships xmlns="http://schemas.openxmlformats.org/package/2006/relationships"><Relationship Id="rId8" Type="http://schemas.openxmlformats.org/officeDocument/2006/relationships/image" Target="../media/image35.svg"/><Relationship Id="rId3" Type="http://schemas.openxmlformats.org/officeDocument/2006/relationships/hyperlink" Target="https://www.stetson.edu/other/student-employment/media/University%20Manual%20-%20Updated%20January%202021.pdf" TargetMode="External"/><Relationship Id="rId7" Type="http://schemas.openxmlformats.org/officeDocument/2006/relationships/image" Target="../media/image34.png"/><Relationship Id="rId2" Type="http://schemas.openxmlformats.org/officeDocument/2006/relationships/image" Target="../media/image31.svg"/><Relationship Id="rId1" Type="http://schemas.openxmlformats.org/officeDocument/2006/relationships/image" Target="../media/image30.png"/><Relationship Id="rId6" Type="http://schemas.openxmlformats.org/officeDocument/2006/relationships/hyperlink" Target="https://intranet.stetson.edu/other/policies-and-procedures/" TargetMode="External"/><Relationship Id="rId5" Type="http://schemas.openxmlformats.org/officeDocument/2006/relationships/image" Target="../media/image33.svg"/><Relationship Id="rId4" Type="http://schemas.openxmlformats.org/officeDocument/2006/relationships/image" Target="../media/image32.png"/><Relationship Id="rId9" Type="http://schemas.openxmlformats.org/officeDocument/2006/relationships/hyperlink" Target="https://catalog.stetson.edu/undergraduate/student-policy/student-conduct-community-standards/" TargetMode="External"/></Relationships>
</file>

<file path=ppt/diagrams/_rels/drawing12.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image" Target="../media/image39.png"/><Relationship Id="rId7" Type="http://schemas.openxmlformats.org/officeDocument/2006/relationships/image" Target="../media/image43.png"/><Relationship Id="rId2" Type="http://schemas.openxmlformats.org/officeDocument/2006/relationships/image" Target="../media/image38.svg"/><Relationship Id="rId1" Type="http://schemas.openxmlformats.org/officeDocument/2006/relationships/image" Target="../media/image37.png"/><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image" Target="../media/image40.svg"/></Relationships>
</file>

<file path=ppt/diagrams/_rels/drawing13.xml.rels><?xml version="1.0" encoding="UTF-8" standalone="yes"?>
<Relationships xmlns="http://schemas.openxmlformats.org/package/2006/relationships"><Relationship Id="rId1" Type="http://schemas.openxmlformats.org/officeDocument/2006/relationships/hyperlink" Target="https://www.stetson.edu/administration/finance/payroll-services.php" TargetMode="External"/></Relationships>
</file>

<file path=ppt/diagrams/_rels/drawing1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svg"/><Relationship Id="rId1" Type="http://schemas.openxmlformats.org/officeDocument/2006/relationships/image" Target="../media/image45.png"/><Relationship Id="rId4" Type="http://schemas.openxmlformats.org/officeDocument/2006/relationships/image" Target="../media/image48.svg"/></Relationships>
</file>

<file path=ppt/diagrams/_rels/drawing17.xml.rels><?xml version="1.0" encoding="UTF-8" standalone="yes"?>
<Relationships xmlns="http://schemas.openxmlformats.org/package/2006/relationships"><Relationship Id="rId8" Type="http://schemas.openxmlformats.org/officeDocument/2006/relationships/image" Target="../media/image56.svg"/><Relationship Id="rId3" Type="http://schemas.openxmlformats.org/officeDocument/2006/relationships/image" Target="../media/image51.png"/><Relationship Id="rId7" Type="http://schemas.openxmlformats.org/officeDocument/2006/relationships/image" Target="../media/image55.png"/><Relationship Id="rId2" Type="http://schemas.openxmlformats.org/officeDocument/2006/relationships/image" Target="../media/image50.svg"/><Relationship Id="rId1" Type="http://schemas.openxmlformats.org/officeDocument/2006/relationships/image" Target="../media/image49.png"/><Relationship Id="rId6" Type="http://schemas.openxmlformats.org/officeDocument/2006/relationships/image" Target="../media/image54.svg"/><Relationship Id="rId5" Type="http://schemas.openxmlformats.org/officeDocument/2006/relationships/image" Target="../media/image53.png"/><Relationship Id="rId10" Type="http://schemas.openxmlformats.org/officeDocument/2006/relationships/image" Target="../media/image58.svg"/><Relationship Id="rId4" Type="http://schemas.openxmlformats.org/officeDocument/2006/relationships/image" Target="../media/image52.svg"/><Relationship Id="rId9" Type="http://schemas.openxmlformats.org/officeDocument/2006/relationships/image" Target="../media/image57.png"/></Relationships>
</file>

<file path=ppt/diagrams/_rels/drawing1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60.svg"/><Relationship Id="rId1" Type="http://schemas.openxmlformats.org/officeDocument/2006/relationships/image" Target="../media/image59.png"/><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38.svg"/></Relationships>
</file>

<file path=ppt/diagrams/_rels/drawing4.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svg"/><Relationship Id="rId1" Type="http://schemas.openxmlformats.org/officeDocument/2006/relationships/image" Target="../media/image9.png"/><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diagrams/_rels/drawing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svg"/><Relationship Id="rId1" Type="http://schemas.openxmlformats.org/officeDocument/2006/relationships/image" Target="../media/image17.png"/><Relationship Id="rId6" Type="http://schemas.openxmlformats.org/officeDocument/2006/relationships/image" Target="../media/image22.svg"/><Relationship Id="rId5" Type="http://schemas.openxmlformats.org/officeDocument/2006/relationships/image" Target="../media/image21.png"/><Relationship Id="rId4" Type="http://schemas.openxmlformats.org/officeDocument/2006/relationships/image" Target="../media/image20.svg"/></Relationships>
</file>

<file path=ppt/diagrams/_rels/drawing8.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svg"/><Relationship Id="rId1" Type="http://schemas.openxmlformats.org/officeDocument/2006/relationships/image" Target="../media/image24.png"/><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18/5/colors/Iconchunking_neutralicon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5BE9CE-39AD-4777-B3AF-67F4EEB98DA7}"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3D3BA4C8-88A1-4557-9966-623E60C7B996}">
      <dgm:prSet/>
      <dgm:spPr/>
      <dgm:t>
        <a:bodyPr/>
        <a:lstStyle/>
        <a:p>
          <a:r>
            <a:rPr lang="en-US" b="1"/>
            <a:t>For many, this is the first time they have ever applied for a job.</a:t>
          </a:r>
        </a:p>
      </dgm:t>
    </dgm:pt>
    <dgm:pt modelId="{31E05F95-27C0-46ED-B972-8ABA81E15058}" type="parTrans" cxnId="{AF62957E-A992-460C-80F2-1338418A861A}">
      <dgm:prSet/>
      <dgm:spPr/>
      <dgm:t>
        <a:bodyPr/>
        <a:lstStyle/>
        <a:p>
          <a:endParaRPr lang="en-US"/>
        </a:p>
      </dgm:t>
    </dgm:pt>
    <dgm:pt modelId="{8123550F-6CD4-4BAC-8F1F-9BD829FA42D2}" type="sibTrans" cxnId="{AF62957E-A992-460C-80F2-1338418A861A}">
      <dgm:prSet/>
      <dgm:spPr/>
      <dgm:t>
        <a:bodyPr/>
        <a:lstStyle/>
        <a:p>
          <a:endParaRPr lang="en-US"/>
        </a:p>
      </dgm:t>
    </dgm:pt>
    <dgm:pt modelId="{6ACB59B1-2B67-4BEA-BF6D-63F08876DD60}">
      <dgm:prSet/>
      <dgm:spPr/>
      <dgm:t>
        <a:bodyPr/>
        <a:lstStyle/>
        <a:p>
          <a:r>
            <a:rPr lang="en-US" b="1"/>
            <a:t>Application Process is determined by the hiring supervisor. </a:t>
          </a:r>
        </a:p>
      </dgm:t>
    </dgm:pt>
    <dgm:pt modelId="{44EAB4FA-5BD0-4C64-8B52-BAB6B5D19DC1}" type="parTrans" cxnId="{7E45BA9A-1027-4D29-97B0-337BEA02D8DC}">
      <dgm:prSet/>
      <dgm:spPr/>
      <dgm:t>
        <a:bodyPr/>
        <a:lstStyle/>
        <a:p>
          <a:endParaRPr lang="en-US"/>
        </a:p>
      </dgm:t>
    </dgm:pt>
    <dgm:pt modelId="{37C773D9-D392-41E7-B0A8-4D95EA0369BD}" type="sibTrans" cxnId="{7E45BA9A-1027-4D29-97B0-337BEA02D8DC}">
      <dgm:prSet/>
      <dgm:spPr/>
      <dgm:t>
        <a:bodyPr/>
        <a:lstStyle/>
        <a:p>
          <a:endParaRPr lang="en-US"/>
        </a:p>
      </dgm:t>
    </dgm:pt>
    <dgm:pt modelId="{4EAA7ACF-2591-4696-A9C1-B0ACE8F660CA}">
      <dgm:prSet/>
      <dgm:spPr/>
      <dgm:t>
        <a:bodyPr/>
        <a:lstStyle/>
        <a:p>
          <a:r>
            <a:rPr lang="en-US" b="1"/>
            <a:t>Highly suggest using Microsoft Forms (</a:t>
          </a:r>
          <a:r>
            <a:rPr lang="en-US" b="1">
              <a:hlinkClick xmlns:r="http://schemas.openxmlformats.org/officeDocument/2006/relationships" r:id="rId1"/>
            </a:rPr>
            <a:t>tutorial here</a:t>
          </a:r>
          <a:r>
            <a:rPr lang="en-US" b="1"/>
            <a:t>) </a:t>
          </a:r>
        </a:p>
      </dgm:t>
    </dgm:pt>
    <dgm:pt modelId="{D1450FDD-2F06-420B-A4B4-1AF113E467E1}" type="parTrans" cxnId="{058662E6-3E60-479F-8718-555FB48C71F5}">
      <dgm:prSet/>
      <dgm:spPr/>
      <dgm:t>
        <a:bodyPr/>
        <a:lstStyle/>
        <a:p>
          <a:endParaRPr lang="en-US"/>
        </a:p>
      </dgm:t>
    </dgm:pt>
    <dgm:pt modelId="{34628DEC-C674-4A86-B938-CD8409F827D0}" type="sibTrans" cxnId="{058662E6-3E60-479F-8718-555FB48C71F5}">
      <dgm:prSet/>
      <dgm:spPr/>
      <dgm:t>
        <a:bodyPr/>
        <a:lstStyle/>
        <a:p>
          <a:endParaRPr lang="en-US"/>
        </a:p>
      </dgm:t>
    </dgm:pt>
    <dgm:pt modelId="{91151924-6298-4830-A7C0-24C903C1A151}">
      <dgm:prSet/>
      <dgm:spPr/>
      <dgm:t>
        <a:bodyPr/>
        <a:lstStyle/>
        <a:p>
          <a:r>
            <a:rPr lang="en-US" b="1"/>
            <a:t>When possible, communicate with students throughout application/hiring process</a:t>
          </a:r>
        </a:p>
      </dgm:t>
    </dgm:pt>
    <dgm:pt modelId="{C203967B-99A3-47DA-B231-733DE86BBC42}" type="parTrans" cxnId="{492FA1D7-15B6-40AB-8A3F-B98170869060}">
      <dgm:prSet/>
      <dgm:spPr/>
      <dgm:t>
        <a:bodyPr/>
        <a:lstStyle/>
        <a:p>
          <a:endParaRPr lang="en-US"/>
        </a:p>
      </dgm:t>
    </dgm:pt>
    <dgm:pt modelId="{EF2D4592-1ADF-4285-B0AD-B879443ACA09}" type="sibTrans" cxnId="{492FA1D7-15B6-40AB-8A3F-B98170869060}">
      <dgm:prSet/>
      <dgm:spPr/>
      <dgm:t>
        <a:bodyPr/>
        <a:lstStyle/>
        <a:p>
          <a:endParaRPr lang="en-US"/>
        </a:p>
      </dgm:t>
    </dgm:pt>
    <dgm:pt modelId="{430F0607-4759-4EC6-987B-D2020F578731}" type="pres">
      <dgm:prSet presAssocID="{3A5BE9CE-39AD-4777-B3AF-67F4EEB98DA7}" presName="linear" presStyleCnt="0">
        <dgm:presLayoutVars>
          <dgm:animLvl val="lvl"/>
          <dgm:resizeHandles val="exact"/>
        </dgm:presLayoutVars>
      </dgm:prSet>
      <dgm:spPr/>
    </dgm:pt>
    <dgm:pt modelId="{38B5D374-1A6B-462F-BD8C-5A4B29D2EF77}" type="pres">
      <dgm:prSet presAssocID="{3D3BA4C8-88A1-4557-9966-623E60C7B996}" presName="parentText" presStyleLbl="node1" presStyleIdx="0" presStyleCnt="4">
        <dgm:presLayoutVars>
          <dgm:chMax val="0"/>
          <dgm:bulletEnabled val="1"/>
        </dgm:presLayoutVars>
      </dgm:prSet>
      <dgm:spPr/>
    </dgm:pt>
    <dgm:pt modelId="{61408897-3FA7-4AA4-9921-4133CA7A54B0}" type="pres">
      <dgm:prSet presAssocID="{8123550F-6CD4-4BAC-8F1F-9BD829FA42D2}" presName="spacer" presStyleCnt="0"/>
      <dgm:spPr/>
    </dgm:pt>
    <dgm:pt modelId="{C4EC5AC8-8E69-45CC-9BFF-E56C4BA2F443}" type="pres">
      <dgm:prSet presAssocID="{6ACB59B1-2B67-4BEA-BF6D-63F08876DD60}" presName="parentText" presStyleLbl="node1" presStyleIdx="1" presStyleCnt="4">
        <dgm:presLayoutVars>
          <dgm:chMax val="0"/>
          <dgm:bulletEnabled val="1"/>
        </dgm:presLayoutVars>
      </dgm:prSet>
      <dgm:spPr/>
    </dgm:pt>
    <dgm:pt modelId="{FEE789B6-2141-4015-BFF5-7BCBE9CDB16B}" type="pres">
      <dgm:prSet presAssocID="{37C773D9-D392-41E7-B0A8-4D95EA0369BD}" presName="spacer" presStyleCnt="0"/>
      <dgm:spPr/>
    </dgm:pt>
    <dgm:pt modelId="{E7B281F4-989E-42FB-8BEB-6D41EEAB8120}" type="pres">
      <dgm:prSet presAssocID="{4EAA7ACF-2591-4696-A9C1-B0ACE8F660CA}" presName="parentText" presStyleLbl="node1" presStyleIdx="2" presStyleCnt="4">
        <dgm:presLayoutVars>
          <dgm:chMax val="0"/>
          <dgm:bulletEnabled val="1"/>
        </dgm:presLayoutVars>
      </dgm:prSet>
      <dgm:spPr/>
    </dgm:pt>
    <dgm:pt modelId="{D4185E8A-DCB2-45DD-8604-DE938D0E4152}" type="pres">
      <dgm:prSet presAssocID="{34628DEC-C674-4A86-B938-CD8409F827D0}" presName="spacer" presStyleCnt="0"/>
      <dgm:spPr/>
    </dgm:pt>
    <dgm:pt modelId="{6E740CFD-A3E4-414C-B8BC-57C18D3E2280}" type="pres">
      <dgm:prSet presAssocID="{91151924-6298-4830-A7C0-24C903C1A151}" presName="parentText" presStyleLbl="node1" presStyleIdx="3" presStyleCnt="4">
        <dgm:presLayoutVars>
          <dgm:chMax val="0"/>
          <dgm:bulletEnabled val="1"/>
        </dgm:presLayoutVars>
      </dgm:prSet>
      <dgm:spPr/>
    </dgm:pt>
  </dgm:ptLst>
  <dgm:cxnLst>
    <dgm:cxn modelId="{8ED38936-0A37-427C-A309-6A2DF6AB1D90}" type="presOf" srcId="{91151924-6298-4830-A7C0-24C903C1A151}" destId="{6E740CFD-A3E4-414C-B8BC-57C18D3E2280}" srcOrd="0" destOrd="0" presId="urn:microsoft.com/office/officeart/2005/8/layout/vList2"/>
    <dgm:cxn modelId="{99FD3D38-1693-4CCC-95F3-2F6BEC574E97}" type="presOf" srcId="{3D3BA4C8-88A1-4557-9966-623E60C7B996}" destId="{38B5D374-1A6B-462F-BD8C-5A4B29D2EF77}" srcOrd="0" destOrd="0" presId="urn:microsoft.com/office/officeart/2005/8/layout/vList2"/>
    <dgm:cxn modelId="{9778D970-4A00-418A-B75E-AB9AFE096420}" type="presOf" srcId="{6ACB59B1-2B67-4BEA-BF6D-63F08876DD60}" destId="{C4EC5AC8-8E69-45CC-9BFF-E56C4BA2F443}" srcOrd="0" destOrd="0" presId="urn:microsoft.com/office/officeart/2005/8/layout/vList2"/>
    <dgm:cxn modelId="{AF62957E-A992-460C-80F2-1338418A861A}" srcId="{3A5BE9CE-39AD-4777-B3AF-67F4EEB98DA7}" destId="{3D3BA4C8-88A1-4557-9966-623E60C7B996}" srcOrd="0" destOrd="0" parTransId="{31E05F95-27C0-46ED-B972-8ABA81E15058}" sibTransId="{8123550F-6CD4-4BAC-8F1F-9BD829FA42D2}"/>
    <dgm:cxn modelId="{7E45BA9A-1027-4D29-97B0-337BEA02D8DC}" srcId="{3A5BE9CE-39AD-4777-B3AF-67F4EEB98DA7}" destId="{6ACB59B1-2B67-4BEA-BF6D-63F08876DD60}" srcOrd="1" destOrd="0" parTransId="{44EAB4FA-5BD0-4C64-8B52-BAB6B5D19DC1}" sibTransId="{37C773D9-D392-41E7-B0A8-4D95EA0369BD}"/>
    <dgm:cxn modelId="{595279CA-A275-420A-9008-F1883FF1A371}" type="presOf" srcId="{4EAA7ACF-2591-4696-A9C1-B0ACE8F660CA}" destId="{E7B281F4-989E-42FB-8BEB-6D41EEAB8120}" srcOrd="0" destOrd="0" presId="urn:microsoft.com/office/officeart/2005/8/layout/vList2"/>
    <dgm:cxn modelId="{492FA1D7-15B6-40AB-8A3F-B98170869060}" srcId="{3A5BE9CE-39AD-4777-B3AF-67F4EEB98DA7}" destId="{91151924-6298-4830-A7C0-24C903C1A151}" srcOrd="3" destOrd="0" parTransId="{C203967B-99A3-47DA-B231-733DE86BBC42}" sibTransId="{EF2D4592-1ADF-4285-B0AD-B879443ACA09}"/>
    <dgm:cxn modelId="{C50A78DC-C45B-4B0B-8C31-C511A854F30B}" type="presOf" srcId="{3A5BE9CE-39AD-4777-B3AF-67F4EEB98DA7}" destId="{430F0607-4759-4EC6-987B-D2020F578731}" srcOrd="0" destOrd="0" presId="urn:microsoft.com/office/officeart/2005/8/layout/vList2"/>
    <dgm:cxn modelId="{058662E6-3E60-479F-8718-555FB48C71F5}" srcId="{3A5BE9CE-39AD-4777-B3AF-67F4EEB98DA7}" destId="{4EAA7ACF-2591-4696-A9C1-B0ACE8F660CA}" srcOrd="2" destOrd="0" parTransId="{D1450FDD-2F06-420B-A4B4-1AF113E467E1}" sibTransId="{34628DEC-C674-4A86-B938-CD8409F827D0}"/>
    <dgm:cxn modelId="{9CD8368E-54F0-4746-8675-CA65B365286A}" type="presParOf" srcId="{430F0607-4759-4EC6-987B-D2020F578731}" destId="{38B5D374-1A6B-462F-BD8C-5A4B29D2EF77}" srcOrd="0" destOrd="0" presId="urn:microsoft.com/office/officeart/2005/8/layout/vList2"/>
    <dgm:cxn modelId="{D2117DF3-3F18-4AA3-94B6-FBA1C7BA9A69}" type="presParOf" srcId="{430F0607-4759-4EC6-987B-D2020F578731}" destId="{61408897-3FA7-4AA4-9921-4133CA7A54B0}" srcOrd="1" destOrd="0" presId="urn:microsoft.com/office/officeart/2005/8/layout/vList2"/>
    <dgm:cxn modelId="{C6E7BCFB-8276-4686-902B-0B88846AB91C}" type="presParOf" srcId="{430F0607-4759-4EC6-987B-D2020F578731}" destId="{C4EC5AC8-8E69-45CC-9BFF-E56C4BA2F443}" srcOrd="2" destOrd="0" presId="urn:microsoft.com/office/officeart/2005/8/layout/vList2"/>
    <dgm:cxn modelId="{688C84EB-96C1-45E6-9249-AAF88BBC2022}" type="presParOf" srcId="{430F0607-4759-4EC6-987B-D2020F578731}" destId="{FEE789B6-2141-4015-BFF5-7BCBE9CDB16B}" srcOrd="3" destOrd="0" presId="urn:microsoft.com/office/officeart/2005/8/layout/vList2"/>
    <dgm:cxn modelId="{D61CC3D9-EEA1-4A56-8EEC-E61892474D9D}" type="presParOf" srcId="{430F0607-4759-4EC6-987B-D2020F578731}" destId="{E7B281F4-989E-42FB-8BEB-6D41EEAB8120}" srcOrd="4" destOrd="0" presId="urn:microsoft.com/office/officeart/2005/8/layout/vList2"/>
    <dgm:cxn modelId="{750A051E-01B5-440E-84FC-EA05CD3AD202}" type="presParOf" srcId="{430F0607-4759-4EC6-987B-D2020F578731}" destId="{D4185E8A-DCB2-45DD-8604-DE938D0E4152}" srcOrd="5" destOrd="0" presId="urn:microsoft.com/office/officeart/2005/8/layout/vList2"/>
    <dgm:cxn modelId="{9CF53F4B-A597-4873-9E17-6BA630366A4B}" type="presParOf" srcId="{430F0607-4759-4EC6-987B-D2020F578731}" destId="{6E740CFD-A3E4-414C-B8BC-57C18D3E2280}" srcOrd="6" destOrd="0" presId="urn:microsoft.com/office/officeart/2005/8/layout/vList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59663952-629F-4367-9723-726A785F59DF}"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D08D4162-61D5-48B6-8F9D-9E46C62529B5}">
      <dgm:prSet/>
      <dgm:spPr/>
      <dgm:t>
        <a:bodyPr/>
        <a:lstStyle/>
        <a:p>
          <a:r>
            <a:rPr lang="en-US">
              <a:hlinkClick xmlns:r="http://schemas.openxmlformats.org/officeDocument/2006/relationships" r:id="rId1"/>
            </a:rPr>
            <a:t>Student Employee Manual</a:t>
          </a:r>
          <a:endParaRPr lang="en-US"/>
        </a:p>
      </dgm:t>
    </dgm:pt>
    <dgm:pt modelId="{398256FA-874C-4F41-B73E-FF6F99DF38DE}" type="parTrans" cxnId="{10CA30AD-0AEB-45C2-985E-F17E79FA27E6}">
      <dgm:prSet/>
      <dgm:spPr/>
      <dgm:t>
        <a:bodyPr/>
        <a:lstStyle/>
        <a:p>
          <a:endParaRPr lang="en-US"/>
        </a:p>
      </dgm:t>
    </dgm:pt>
    <dgm:pt modelId="{82149BC2-A736-4AED-AF8C-A6DDBA639EA3}" type="sibTrans" cxnId="{10CA30AD-0AEB-45C2-985E-F17E79FA27E6}">
      <dgm:prSet/>
      <dgm:spPr/>
      <dgm:t>
        <a:bodyPr/>
        <a:lstStyle/>
        <a:p>
          <a:endParaRPr lang="en-US"/>
        </a:p>
      </dgm:t>
    </dgm:pt>
    <dgm:pt modelId="{46303768-4162-4982-A2C7-450EDDDA84BB}">
      <dgm:prSet/>
      <dgm:spPr/>
      <dgm:t>
        <a:bodyPr/>
        <a:lstStyle/>
        <a:p>
          <a:r>
            <a:rPr lang="en-US"/>
            <a:t>Stetson’s </a:t>
          </a:r>
          <a:r>
            <a:rPr lang="en-US">
              <a:hlinkClick xmlns:r="http://schemas.openxmlformats.org/officeDocument/2006/relationships" r:id="rId2"/>
            </a:rPr>
            <a:t>Organization, Policies, and Procedures Manual</a:t>
          </a:r>
          <a:endParaRPr lang="en-US"/>
        </a:p>
      </dgm:t>
    </dgm:pt>
    <dgm:pt modelId="{77251864-069D-46C7-A82C-4120D83BB6C0}" type="parTrans" cxnId="{A67C04CD-9F2E-4A03-BDFF-F12001EDA467}">
      <dgm:prSet/>
      <dgm:spPr/>
      <dgm:t>
        <a:bodyPr/>
        <a:lstStyle/>
        <a:p>
          <a:endParaRPr lang="en-US"/>
        </a:p>
      </dgm:t>
    </dgm:pt>
    <dgm:pt modelId="{FE8C9D1E-7640-41DF-8ED9-8DD27FF2028C}" type="sibTrans" cxnId="{A67C04CD-9F2E-4A03-BDFF-F12001EDA467}">
      <dgm:prSet/>
      <dgm:spPr/>
      <dgm:t>
        <a:bodyPr/>
        <a:lstStyle/>
        <a:p>
          <a:endParaRPr lang="en-US"/>
        </a:p>
      </dgm:t>
    </dgm:pt>
    <dgm:pt modelId="{33EA839A-E86C-4CEB-A9B9-264D39944AF3}">
      <dgm:prSet/>
      <dgm:spPr/>
      <dgm:t>
        <a:bodyPr/>
        <a:lstStyle/>
        <a:p>
          <a:r>
            <a:rPr lang="en-US">
              <a:hlinkClick xmlns:r="http://schemas.openxmlformats.org/officeDocument/2006/relationships" r:id="rId3"/>
            </a:rPr>
            <a:t>Student Conduct and Community Standards</a:t>
          </a:r>
          <a:endParaRPr lang="en-US"/>
        </a:p>
      </dgm:t>
    </dgm:pt>
    <dgm:pt modelId="{EC359835-E9CD-4A79-8E52-6A2B7AB33859}" type="parTrans" cxnId="{5C0BF191-29CA-4CB0-8DF4-64877A150474}">
      <dgm:prSet/>
      <dgm:spPr/>
      <dgm:t>
        <a:bodyPr/>
        <a:lstStyle/>
        <a:p>
          <a:endParaRPr lang="en-US"/>
        </a:p>
      </dgm:t>
    </dgm:pt>
    <dgm:pt modelId="{D55E2AAD-5521-4917-9F02-017D28246FBA}" type="sibTrans" cxnId="{5C0BF191-29CA-4CB0-8DF4-64877A150474}">
      <dgm:prSet/>
      <dgm:spPr/>
      <dgm:t>
        <a:bodyPr/>
        <a:lstStyle/>
        <a:p>
          <a:endParaRPr lang="en-US"/>
        </a:p>
      </dgm:t>
    </dgm:pt>
    <dgm:pt modelId="{1B444F8C-A07B-49B4-8C6D-57D61B0F5E39}" type="pres">
      <dgm:prSet presAssocID="{59663952-629F-4367-9723-726A785F59DF}" presName="root" presStyleCnt="0">
        <dgm:presLayoutVars>
          <dgm:dir/>
          <dgm:resizeHandles val="exact"/>
        </dgm:presLayoutVars>
      </dgm:prSet>
      <dgm:spPr/>
    </dgm:pt>
    <dgm:pt modelId="{B352E4B7-1300-44DB-8585-A5960B950CD0}" type="pres">
      <dgm:prSet presAssocID="{D08D4162-61D5-48B6-8F9D-9E46C62529B5}" presName="compNode" presStyleCnt="0"/>
      <dgm:spPr/>
    </dgm:pt>
    <dgm:pt modelId="{20463F48-CF31-446C-9D62-89E41FF85127}" type="pres">
      <dgm:prSet presAssocID="{D08D4162-61D5-48B6-8F9D-9E46C62529B5}" presName="bgRect" presStyleLbl="bgShp" presStyleIdx="0" presStyleCnt="3"/>
      <dgm:spPr/>
    </dgm:pt>
    <dgm:pt modelId="{B048340D-3EE6-488A-ADB1-0B1EC95A7C11}" type="pres">
      <dgm:prSet presAssocID="{D08D4162-61D5-48B6-8F9D-9E46C62529B5}" presName="iconRect" presStyleLbl="node1" presStyleIdx="0"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User"/>
        </a:ext>
      </dgm:extLst>
    </dgm:pt>
    <dgm:pt modelId="{8804AD56-73AA-41E4-B1DA-BD2AC8C0E8BF}" type="pres">
      <dgm:prSet presAssocID="{D08D4162-61D5-48B6-8F9D-9E46C62529B5}" presName="spaceRect" presStyleCnt="0"/>
      <dgm:spPr/>
    </dgm:pt>
    <dgm:pt modelId="{EA24A613-2C65-4601-A944-2CD0FFC940BC}" type="pres">
      <dgm:prSet presAssocID="{D08D4162-61D5-48B6-8F9D-9E46C62529B5}" presName="parTx" presStyleLbl="revTx" presStyleIdx="0" presStyleCnt="3">
        <dgm:presLayoutVars>
          <dgm:chMax val="0"/>
          <dgm:chPref val="0"/>
        </dgm:presLayoutVars>
      </dgm:prSet>
      <dgm:spPr/>
    </dgm:pt>
    <dgm:pt modelId="{95A563B3-9B14-4D5C-AA8D-4E18051B2A78}" type="pres">
      <dgm:prSet presAssocID="{82149BC2-A736-4AED-AF8C-A6DDBA639EA3}" presName="sibTrans" presStyleCnt="0"/>
      <dgm:spPr/>
    </dgm:pt>
    <dgm:pt modelId="{74723E62-4E00-4CA8-8AEB-1028194B0DD1}" type="pres">
      <dgm:prSet presAssocID="{46303768-4162-4982-A2C7-450EDDDA84BB}" presName="compNode" presStyleCnt="0"/>
      <dgm:spPr/>
    </dgm:pt>
    <dgm:pt modelId="{3F8D97AB-306C-4101-82FA-5A76B085ABD4}" type="pres">
      <dgm:prSet presAssocID="{46303768-4162-4982-A2C7-450EDDDA84BB}" presName="bgRect" presStyleLbl="bgShp" presStyleIdx="1" presStyleCnt="3"/>
      <dgm:spPr/>
    </dgm:pt>
    <dgm:pt modelId="{D32A8E3F-DC34-42CF-A49C-FA3DC550C899}" type="pres">
      <dgm:prSet presAssocID="{46303768-4162-4982-A2C7-450EDDDA84BB}" presName="iconRect" presStyleLbl="node1" presStyleIdx="1"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Baseball Hat"/>
        </a:ext>
      </dgm:extLst>
    </dgm:pt>
    <dgm:pt modelId="{617400E2-4385-4D87-B876-42A6596CB8C2}" type="pres">
      <dgm:prSet presAssocID="{46303768-4162-4982-A2C7-450EDDDA84BB}" presName="spaceRect" presStyleCnt="0"/>
      <dgm:spPr/>
    </dgm:pt>
    <dgm:pt modelId="{9CB2BF31-0E4A-44C1-86E5-067C219C0695}" type="pres">
      <dgm:prSet presAssocID="{46303768-4162-4982-A2C7-450EDDDA84BB}" presName="parTx" presStyleLbl="revTx" presStyleIdx="1" presStyleCnt="3">
        <dgm:presLayoutVars>
          <dgm:chMax val="0"/>
          <dgm:chPref val="0"/>
        </dgm:presLayoutVars>
      </dgm:prSet>
      <dgm:spPr/>
    </dgm:pt>
    <dgm:pt modelId="{334CBB9F-B353-41BC-B83B-C1433FC4C6C4}" type="pres">
      <dgm:prSet presAssocID="{FE8C9D1E-7640-41DF-8ED9-8DD27FF2028C}" presName="sibTrans" presStyleCnt="0"/>
      <dgm:spPr/>
    </dgm:pt>
    <dgm:pt modelId="{2E980475-CE98-4649-BFEF-1ED228A09D9A}" type="pres">
      <dgm:prSet presAssocID="{33EA839A-E86C-4CEB-A9B9-264D39944AF3}" presName="compNode" presStyleCnt="0"/>
      <dgm:spPr/>
    </dgm:pt>
    <dgm:pt modelId="{9A6F8A3F-3DD6-4F5E-8C63-1726EE5B4094}" type="pres">
      <dgm:prSet presAssocID="{33EA839A-E86C-4CEB-A9B9-264D39944AF3}" presName="bgRect" presStyleLbl="bgShp" presStyleIdx="2" presStyleCnt="3"/>
      <dgm:spPr/>
    </dgm:pt>
    <dgm:pt modelId="{F41AA257-7F21-46FE-8183-92275AFC1246}" type="pres">
      <dgm:prSet presAssocID="{33EA839A-E86C-4CEB-A9B9-264D39944AF3}" presName="iconRect" presStyleLbl="node1" presStyleIdx="2" presStyleCnt="3"/>
      <dgm:spPr>
        <a:blipFill>
          <a:blip xmlns:r="http://schemas.openxmlformats.org/officeDocument/2006/relationships"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a:blipFill>
        <a:ln>
          <a:noFill/>
        </a:ln>
      </dgm:spPr>
      <dgm:extLst>
        <a:ext uri="{E40237B7-FDA0-4F09-8148-C483321AD2D9}">
          <dgm14:cNvPr xmlns:dgm14="http://schemas.microsoft.com/office/drawing/2010/diagram" id="0" name="" descr="Group"/>
        </a:ext>
      </dgm:extLst>
    </dgm:pt>
    <dgm:pt modelId="{424BA7F1-3762-4A32-BE41-CBE65DF65191}" type="pres">
      <dgm:prSet presAssocID="{33EA839A-E86C-4CEB-A9B9-264D39944AF3}" presName="spaceRect" presStyleCnt="0"/>
      <dgm:spPr/>
    </dgm:pt>
    <dgm:pt modelId="{1C712A2C-3DC6-4C75-B899-8E017241A444}" type="pres">
      <dgm:prSet presAssocID="{33EA839A-E86C-4CEB-A9B9-264D39944AF3}" presName="parTx" presStyleLbl="revTx" presStyleIdx="2" presStyleCnt="3">
        <dgm:presLayoutVars>
          <dgm:chMax val="0"/>
          <dgm:chPref val="0"/>
        </dgm:presLayoutVars>
      </dgm:prSet>
      <dgm:spPr/>
    </dgm:pt>
  </dgm:ptLst>
  <dgm:cxnLst>
    <dgm:cxn modelId="{2475B273-8DC6-40EA-A811-C0BA54742442}" type="presOf" srcId="{D08D4162-61D5-48B6-8F9D-9E46C62529B5}" destId="{EA24A613-2C65-4601-A944-2CD0FFC940BC}" srcOrd="0" destOrd="0" presId="urn:microsoft.com/office/officeart/2018/2/layout/IconVerticalSolidList"/>
    <dgm:cxn modelId="{5C0BF191-29CA-4CB0-8DF4-64877A150474}" srcId="{59663952-629F-4367-9723-726A785F59DF}" destId="{33EA839A-E86C-4CEB-A9B9-264D39944AF3}" srcOrd="2" destOrd="0" parTransId="{EC359835-E9CD-4A79-8E52-6A2B7AB33859}" sibTransId="{D55E2AAD-5521-4917-9F02-017D28246FBA}"/>
    <dgm:cxn modelId="{20C92CA4-8787-4FB6-AA76-7F8341AC7B98}" type="presOf" srcId="{46303768-4162-4982-A2C7-450EDDDA84BB}" destId="{9CB2BF31-0E4A-44C1-86E5-067C219C0695}" srcOrd="0" destOrd="0" presId="urn:microsoft.com/office/officeart/2018/2/layout/IconVerticalSolidList"/>
    <dgm:cxn modelId="{307768A7-9232-4104-82B3-2174C382A081}" type="presOf" srcId="{59663952-629F-4367-9723-726A785F59DF}" destId="{1B444F8C-A07B-49B4-8C6D-57D61B0F5E39}" srcOrd="0" destOrd="0" presId="urn:microsoft.com/office/officeart/2018/2/layout/IconVerticalSolidList"/>
    <dgm:cxn modelId="{10CA30AD-0AEB-45C2-985E-F17E79FA27E6}" srcId="{59663952-629F-4367-9723-726A785F59DF}" destId="{D08D4162-61D5-48B6-8F9D-9E46C62529B5}" srcOrd="0" destOrd="0" parTransId="{398256FA-874C-4F41-B73E-FF6F99DF38DE}" sibTransId="{82149BC2-A736-4AED-AF8C-A6DDBA639EA3}"/>
    <dgm:cxn modelId="{C6F7E4BB-8B6B-43FB-A707-7435880F341D}" type="presOf" srcId="{33EA839A-E86C-4CEB-A9B9-264D39944AF3}" destId="{1C712A2C-3DC6-4C75-B899-8E017241A444}" srcOrd="0" destOrd="0" presId="urn:microsoft.com/office/officeart/2018/2/layout/IconVerticalSolidList"/>
    <dgm:cxn modelId="{A67C04CD-9F2E-4A03-BDFF-F12001EDA467}" srcId="{59663952-629F-4367-9723-726A785F59DF}" destId="{46303768-4162-4982-A2C7-450EDDDA84BB}" srcOrd="1" destOrd="0" parTransId="{77251864-069D-46C7-A82C-4120D83BB6C0}" sibTransId="{FE8C9D1E-7640-41DF-8ED9-8DD27FF2028C}"/>
    <dgm:cxn modelId="{3C4AEACC-1E2A-47B2-BCEF-A87D519C3F1B}" type="presParOf" srcId="{1B444F8C-A07B-49B4-8C6D-57D61B0F5E39}" destId="{B352E4B7-1300-44DB-8585-A5960B950CD0}" srcOrd="0" destOrd="0" presId="urn:microsoft.com/office/officeart/2018/2/layout/IconVerticalSolidList"/>
    <dgm:cxn modelId="{9241D11F-B916-482C-AB2C-0B1FEE2BDE2C}" type="presParOf" srcId="{B352E4B7-1300-44DB-8585-A5960B950CD0}" destId="{20463F48-CF31-446C-9D62-89E41FF85127}" srcOrd="0" destOrd="0" presId="urn:microsoft.com/office/officeart/2018/2/layout/IconVerticalSolidList"/>
    <dgm:cxn modelId="{72435B54-A921-4932-A1D0-ECC1AA54FEC7}" type="presParOf" srcId="{B352E4B7-1300-44DB-8585-A5960B950CD0}" destId="{B048340D-3EE6-488A-ADB1-0B1EC95A7C11}" srcOrd="1" destOrd="0" presId="urn:microsoft.com/office/officeart/2018/2/layout/IconVerticalSolidList"/>
    <dgm:cxn modelId="{0D72D0A4-C3BC-43BC-ACE4-967E410525E8}" type="presParOf" srcId="{B352E4B7-1300-44DB-8585-A5960B950CD0}" destId="{8804AD56-73AA-41E4-B1DA-BD2AC8C0E8BF}" srcOrd="2" destOrd="0" presId="urn:microsoft.com/office/officeart/2018/2/layout/IconVerticalSolidList"/>
    <dgm:cxn modelId="{A4F4DA05-9371-46A2-8438-18BC63BF970A}" type="presParOf" srcId="{B352E4B7-1300-44DB-8585-A5960B950CD0}" destId="{EA24A613-2C65-4601-A944-2CD0FFC940BC}" srcOrd="3" destOrd="0" presId="urn:microsoft.com/office/officeart/2018/2/layout/IconVerticalSolidList"/>
    <dgm:cxn modelId="{F84CA3FD-9952-4C3A-BDBF-2DC660D1D3DB}" type="presParOf" srcId="{1B444F8C-A07B-49B4-8C6D-57D61B0F5E39}" destId="{95A563B3-9B14-4D5C-AA8D-4E18051B2A78}" srcOrd="1" destOrd="0" presId="urn:microsoft.com/office/officeart/2018/2/layout/IconVerticalSolidList"/>
    <dgm:cxn modelId="{80403023-2853-482B-879A-F969CF3BD111}" type="presParOf" srcId="{1B444F8C-A07B-49B4-8C6D-57D61B0F5E39}" destId="{74723E62-4E00-4CA8-8AEB-1028194B0DD1}" srcOrd="2" destOrd="0" presId="urn:microsoft.com/office/officeart/2018/2/layout/IconVerticalSolidList"/>
    <dgm:cxn modelId="{84C106CD-DC0B-4182-9D3B-B78D39844E38}" type="presParOf" srcId="{74723E62-4E00-4CA8-8AEB-1028194B0DD1}" destId="{3F8D97AB-306C-4101-82FA-5A76B085ABD4}" srcOrd="0" destOrd="0" presId="urn:microsoft.com/office/officeart/2018/2/layout/IconVerticalSolidList"/>
    <dgm:cxn modelId="{C87F37A6-1618-4EAB-9C8D-DE5685064C58}" type="presParOf" srcId="{74723E62-4E00-4CA8-8AEB-1028194B0DD1}" destId="{D32A8E3F-DC34-42CF-A49C-FA3DC550C899}" srcOrd="1" destOrd="0" presId="urn:microsoft.com/office/officeart/2018/2/layout/IconVerticalSolidList"/>
    <dgm:cxn modelId="{2DC49943-5241-498F-8F0F-21946F15D328}" type="presParOf" srcId="{74723E62-4E00-4CA8-8AEB-1028194B0DD1}" destId="{617400E2-4385-4D87-B876-42A6596CB8C2}" srcOrd="2" destOrd="0" presId="urn:microsoft.com/office/officeart/2018/2/layout/IconVerticalSolidList"/>
    <dgm:cxn modelId="{7717A49C-6DCC-448E-8427-625D6E6D570F}" type="presParOf" srcId="{74723E62-4E00-4CA8-8AEB-1028194B0DD1}" destId="{9CB2BF31-0E4A-44C1-86E5-067C219C0695}" srcOrd="3" destOrd="0" presId="urn:microsoft.com/office/officeart/2018/2/layout/IconVerticalSolidList"/>
    <dgm:cxn modelId="{FA8FBF48-3C8D-464B-B13C-8AADDAB93206}" type="presParOf" srcId="{1B444F8C-A07B-49B4-8C6D-57D61B0F5E39}" destId="{334CBB9F-B353-41BC-B83B-C1433FC4C6C4}" srcOrd="3" destOrd="0" presId="urn:microsoft.com/office/officeart/2018/2/layout/IconVerticalSolidList"/>
    <dgm:cxn modelId="{C2CE1D1D-F832-4B8B-A02D-324F01EB3C2A}" type="presParOf" srcId="{1B444F8C-A07B-49B4-8C6D-57D61B0F5E39}" destId="{2E980475-CE98-4649-BFEF-1ED228A09D9A}" srcOrd="4" destOrd="0" presId="urn:microsoft.com/office/officeart/2018/2/layout/IconVerticalSolidList"/>
    <dgm:cxn modelId="{62073947-5D90-49F3-8F7B-BBE24DF240FE}" type="presParOf" srcId="{2E980475-CE98-4649-BFEF-1ED228A09D9A}" destId="{9A6F8A3F-3DD6-4F5E-8C63-1726EE5B4094}" srcOrd="0" destOrd="0" presId="urn:microsoft.com/office/officeart/2018/2/layout/IconVerticalSolidList"/>
    <dgm:cxn modelId="{EAF4120A-AAD2-4603-A6CB-E4147B2D9D29}" type="presParOf" srcId="{2E980475-CE98-4649-BFEF-1ED228A09D9A}" destId="{F41AA257-7F21-46FE-8183-92275AFC1246}" srcOrd="1" destOrd="0" presId="urn:microsoft.com/office/officeart/2018/2/layout/IconVerticalSolidList"/>
    <dgm:cxn modelId="{FE49DE62-7933-4886-9DA1-8E16894EE131}" type="presParOf" srcId="{2E980475-CE98-4649-BFEF-1ED228A09D9A}" destId="{424BA7F1-3762-4A32-BE41-CBE65DF65191}" srcOrd="2" destOrd="0" presId="urn:microsoft.com/office/officeart/2018/2/layout/IconVerticalSolidList"/>
    <dgm:cxn modelId="{958CB6C4-1244-4483-AEFE-8ADE06357883}" type="presParOf" srcId="{2E980475-CE98-4649-BFEF-1ED228A09D9A}" destId="{1C712A2C-3DC6-4C75-B899-8E017241A444}"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6081A95A-A6A5-400E-8664-C8DD989B4CE3}" type="doc">
      <dgm:prSet loTypeId="urn:microsoft.com/office/officeart/2008/layout/LinedList" loCatId="list" qsTypeId="urn:microsoft.com/office/officeart/2005/8/quickstyle/simple4" qsCatId="simple" csTypeId="urn:microsoft.com/office/officeart/2005/8/colors/colorful2" csCatId="colorful" phldr="1"/>
      <dgm:spPr/>
      <dgm:t>
        <a:bodyPr/>
        <a:lstStyle/>
        <a:p>
          <a:endParaRPr lang="en-US"/>
        </a:p>
      </dgm:t>
    </dgm:pt>
    <dgm:pt modelId="{2C4BBBD7-5821-4B31-820D-7BE3583FDBAA}">
      <dgm:prSet/>
      <dgm:spPr/>
      <dgm:t>
        <a:bodyPr/>
        <a:lstStyle/>
        <a:p>
          <a:r>
            <a:rPr lang="en-US"/>
            <a:t>Are a special population at Stetson</a:t>
          </a:r>
        </a:p>
      </dgm:t>
    </dgm:pt>
    <dgm:pt modelId="{E97403A1-60E1-4FD1-9040-568BE5EAD103}" type="parTrans" cxnId="{E146433D-4280-4E39-9EB9-A3DA5F782195}">
      <dgm:prSet/>
      <dgm:spPr/>
      <dgm:t>
        <a:bodyPr/>
        <a:lstStyle/>
        <a:p>
          <a:endParaRPr lang="en-US"/>
        </a:p>
      </dgm:t>
    </dgm:pt>
    <dgm:pt modelId="{029222AA-09DF-4101-878F-AB66B5BD5D40}" type="sibTrans" cxnId="{E146433D-4280-4E39-9EB9-A3DA5F782195}">
      <dgm:prSet/>
      <dgm:spPr/>
      <dgm:t>
        <a:bodyPr/>
        <a:lstStyle/>
        <a:p>
          <a:endParaRPr lang="en-US"/>
        </a:p>
      </dgm:t>
    </dgm:pt>
    <dgm:pt modelId="{167648D6-A929-4A42-9088-47E4AF32C200}">
      <dgm:prSet/>
      <dgm:spPr/>
      <dgm:t>
        <a:bodyPr/>
        <a:lstStyle/>
        <a:p>
          <a:r>
            <a:rPr lang="en-US"/>
            <a:t>Can and should be hired similar to other students</a:t>
          </a:r>
        </a:p>
      </dgm:t>
    </dgm:pt>
    <dgm:pt modelId="{3123E070-33B9-4CE9-A91F-F049BBBB58D0}" type="parTrans" cxnId="{AB3D3CA6-4433-4AA0-BE02-88ABCD166458}">
      <dgm:prSet/>
      <dgm:spPr/>
      <dgm:t>
        <a:bodyPr/>
        <a:lstStyle/>
        <a:p>
          <a:endParaRPr lang="en-US"/>
        </a:p>
      </dgm:t>
    </dgm:pt>
    <dgm:pt modelId="{A92F74F0-06C0-49C7-9E15-370D2573C18F}" type="sibTrans" cxnId="{AB3D3CA6-4433-4AA0-BE02-88ABCD166458}">
      <dgm:prSet/>
      <dgm:spPr/>
      <dgm:t>
        <a:bodyPr/>
        <a:lstStyle/>
        <a:p>
          <a:endParaRPr lang="en-US"/>
        </a:p>
      </dgm:t>
    </dgm:pt>
    <dgm:pt modelId="{F25C8413-F393-40F4-BCD3-9E8ECBDE6C33}">
      <dgm:prSet/>
      <dgm:spPr/>
      <dgm:t>
        <a:bodyPr/>
        <a:lstStyle/>
        <a:p>
          <a:r>
            <a:rPr lang="en-US"/>
            <a:t>Should not ask this (or make assumptions) in interview process</a:t>
          </a:r>
        </a:p>
      </dgm:t>
    </dgm:pt>
    <dgm:pt modelId="{8DDC2A91-A376-4859-B783-176F349EB398}" type="parTrans" cxnId="{41B1615C-ADCD-44A5-9108-B777B86403F2}">
      <dgm:prSet/>
      <dgm:spPr/>
      <dgm:t>
        <a:bodyPr/>
        <a:lstStyle/>
        <a:p>
          <a:endParaRPr lang="en-US"/>
        </a:p>
      </dgm:t>
    </dgm:pt>
    <dgm:pt modelId="{E4B5250B-0232-4B63-B3F5-740165A71B72}" type="sibTrans" cxnId="{41B1615C-ADCD-44A5-9108-B777B86403F2}">
      <dgm:prSet/>
      <dgm:spPr/>
      <dgm:t>
        <a:bodyPr/>
        <a:lstStyle/>
        <a:p>
          <a:endParaRPr lang="en-US"/>
        </a:p>
      </dgm:t>
    </dgm:pt>
    <dgm:pt modelId="{A01B4FD8-4428-47DB-A307-2D832E9B2024}">
      <dgm:prSet/>
      <dgm:spPr/>
      <dgm:t>
        <a:bodyPr/>
        <a:lstStyle/>
        <a:p>
          <a:r>
            <a:rPr lang="en-US"/>
            <a:t>Hiring process might take longer depending on Social Security status</a:t>
          </a:r>
        </a:p>
      </dgm:t>
    </dgm:pt>
    <dgm:pt modelId="{6558AFC0-D6B9-4AF7-B432-E4C5736F4CD9}" type="parTrans" cxnId="{BD5FA87A-60F5-4C3F-8857-AD4BC1F04459}">
      <dgm:prSet/>
      <dgm:spPr/>
      <dgm:t>
        <a:bodyPr/>
        <a:lstStyle/>
        <a:p>
          <a:endParaRPr lang="en-US"/>
        </a:p>
      </dgm:t>
    </dgm:pt>
    <dgm:pt modelId="{055DBB74-595B-4273-8451-A0DBA87A25E6}" type="sibTrans" cxnId="{BD5FA87A-60F5-4C3F-8857-AD4BC1F04459}">
      <dgm:prSet/>
      <dgm:spPr/>
      <dgm:t>
        <a:bodyPr/>
        <a:lstStyle/>
        <a:p>
          <a:endParaRPr lang="en-US"/>
        </a:p>
      </dgm:t>
    </dgm:pt>
    <dgm:pt modelId="{913AE120-64DA-478B-8EFA-2DC23FFC2998}">
      <dgm:prSet/>
      <dgm:spPr/>
      <dgm:t>
        <a:bodyPr/>
        <a:lstStyle/>
        <a:p>
          <a:r>
            <a:rPr lang="en-US"/>
            <a:t>Visa limitations – 20 hour per week limit</a:t>
          </a:r>
        </a:p>
      </dgm:t>
    </dgm:pt>
    <dgm:pt modelId="{2D1FE0A2-A4ED-4FA6-AC01-0ACB54F680EC}" type="parTrans" cxnId="{8F029088-8C9A-4841-A1B0-217E3557CDD8}">
      <dgm:prSet/>
      <dgm:spPr/>
      <dgm:t>
        <a:bodyPr/>
        <a:lstStyle/>
        <a:p>
          <a:endParaRPr lang="en-US"/>
        </a:p>
      </dgm:t>
    </dgm:pt>
    <dgm:pt modelId="{50A0F6B5-5073-43D8-B224-68635D9F4456}" type="sibTrans" cxnId="{8F029088-8C9A-4841-A1B0-217E3557CDD8}">
      <dgm:prSet/>
      <dgm:spPr/>
      <dgm:t>
        <a:bodyPr/>
        <a:lstStyle/>
        <a:p>
          <a:endParaRPr lang="en-US"/>
        </a:p>
      </dgm:t>
    </dgm:pt>
    <dgm:pt modelId="{6069F663-F454-46A9-A7B4-028FC40E7B49}">
      <dgm:prSet/>
      <dgm:spPr/>
      <dgm:t>
        <a:bodyPr/>
        <a:lstStyle/>
        <a:p>
          <a:r>
            <a:rPr lang="en-US"/>
            <a:t>Must be fully hired before start</a:t>
          </a:r>
        </a:p>
      </dgm:t>
    </dgm:pt>
    <dgm:pt modelId="{CFD8E098-66B0-49E5-990A-A1754729F405}" type="parTrans" cxnId="{9C012629-1C02-44F9-8185-99C6EF905526}">
      <dgm:prSet/>
      <dgm:spPr/>
    </dgm:pt>
    <dgm:pt modelId="{EB0EF353-0321-49C0-937C-3676A7CE7A54}" type="sibTrans" cxnId="{9C012629-1C02-44F9-8185-99C6EF905526}">
      <dgm:prSet/>
      <dgm:spPr/>
    </dgm:pt>
    <dgm:pt modelId="{426987E5-940D-470A-AD23-7A033BC58396}" type="pres">
      <dgm:prSet presAssocID="{6081A95A-A6A5-400E-8664-C8DD989B4CE3}" presName="vert0" presStyleCnt="0">
        <dgm:presLayoutVars>
          <dgm:dir/>
          <dgm:animOne val="branch"/>
          <dgm:animLvl val="lvl"/>
        </dgm:presLayoutVars>
      </dgm:prSet>
      <dgm:spPr/>
    </dgm:pt>
    <dgm:pt modelId="{98F4BC95-2583-4DC5-BC5E-F77986A52E42}" type="pres">
      <dgm:prSet presAssocID="{2C4BBBD7-5821-4B31-820D-7BE3583FDBAA}" presName="thickLine" presStyleLbl="alignNode1" presStyleIdx="0" presStyleCnt="6"/>
      <dgm:spPr/>
    </dgm:pt>
    <dgm:pt modelId="{5187438E-A60C-458D-814F-23D895C93885}" type="pres">
      <dgm:prSet presAssocID="{2C4BBBD7-5821-4B31-820D-7BE3583FDBAA}" presName="horz1" presStyleCnt="0"/>
      <dgm:spPr/>
    </dgm:pt>
    <dgm:pt modelId="{991AD3B0-89E2-40DC-87ED-F2BE089CB4D8}" type="pres">
      <dgm:prSet presAssocID="{2C4BBBD7-5821-4B31-820D-7BE3583FDBAA}" presName="tx1" presStyleLbl="revTx" presStyleIdx="0" presStyleCnt="6"/>
      <dgm:spPr/>
    </dgm:pt>
    <dgm:pt modelId="{3BD2FD60-3935-4690-B8D6-ABDD983AEB2A}" type="pres">
      <dgm:prSet presAssocID="{2C4BBBD7-5821-4B31-820D-7BE3583FDBAA}" presName="vert1" presStyleCnt="0"/>
      <dgm:spPr/>
    </dgm:pt>
    <dgm:pt modelId="{086F710D-E958-4F43-863F-0E6C8A0576C0}" type="pres">
      <dgm:prSet presAssocID="{167648D6-A929-4A42-9088-47E4AF32C200}" presName="thickLine" presStyleLbl="alignNode1" presStyleIdx="1" presStyleCnt="6"/>
      <dgm:spPr/>
    </dgm:pt>
    <dgm:pt modelId="{DE83426D-2E8E-4103-A2B0-148455AEBBD3}" type="pres">
      <dgm:prSet presAssocID="{167648D6-A929-4A42-9088-47E4AF32C200}" presName="horz1" presStyleCnt="0"/>
      <dgm:spPr/>
    </dgm:pt>
    <dgm:pt modelId="{DE80965F-2DD5-43A4-8EB9-1DA48578C0CB}" type="pres">
      <dgm:prSet presAssocID="{167648D6-A929-4A42-9088-47E4AF32C200}" presName="tx1" presStyleLbl="revTx" presStyleIdx="1" presStyleCnt="6"/>
      <dgm:spPr/>
    </dgm:pt>
    <dgm:pt modelId="{459B8986-20F0-4CEA-BBB2-63902B7FB164}" type="pres">
      <dgm:prSet presAssocID="{167648D6-A929-4A42-9088-47E4AF32C200}" presName="vert1" presStyleCnt="0"/>
      <dgm:spPr/>
    </dgm:pt>
    <dgm:pt modelId="{1791E416-F874-4045-97AC-F5789664C783}" type="pres">
      <dgm:prSet presAssocID="{F25C8413-F393-40F4-BCD3-9E8ECBDE6C33}" presName="thickLine" presStyleLbl="alignNode1" presStyleIdx="2" presStyleCnt="6"/>
      <dgm:spPr/>
    </dgm:pt>
    <dgm:pt modelId="{CA5C545F-BC6D-49C1-8F48-16A084CA3AB6}" type="pres">
      <dgm:prSet presAssocID="{F25C8413-F393-40F4-BCD3-9E8ECBDE6C33}" presName="horz1" presStyleCnt="0"/>
      <dgm:spPr/>
    </dgm:pt>
    <dgm:pt modelId="{06333232-4287-492F-895C-00A93FC6AD91}" type="pres">
      <dgm:prSet presAssocID="{F25C8413-F393-40F4-BCD3-9E8ECBDE6C33}" presName="tx1" presStyleLbl="revTx" presStyleIdx="2" presStyleCnt="6"/>
      <dgm:spPr/>
    </dgm:pt>
    <dgm:pt modelId="{C9C6C9D2-97E8-49DF-A407-05F5941A9E50}" type="pres">
      <dgm:prSet presAssocID="{F25C8413-F393-40F4-BCD3-9E8ECBDE6C33}" presName="vert1" presStyleCnt="0"/>
      <dgm:spPr/>
    </dgm:pt>
    <dgm:pt modelId="{95BE4300-7D98-4538-B9F9-D65CCADDB4E8}" type="pres">
      <dgm:prSet presAssocID="{A01B4FD8-4428-47DB-A307-2D832E9B2024}" presName="thickLine" presStyleLbl="alignNode1" presStyleIdx="3" presStyleCnt="6"/>
      <dgm:spPr/>
    </dgm:pt>
    <dgm:pt modelId="{08BEE8B1-5F96-4F91-A4F6-7508A5BAD899}" type="pres">
      <dgm:prSet presAssocID="{A01B4FD8-4428-47DB-A307-2D832E9B2024}" presName="horz1" presStyleCnt="0"/>
      <dgm:spPr/>
    </dgm:pt>
    <dgm:pt modelId="{583F1CB4-7960-4D3F-8707-BD22637E6C8C}" type="pres">
      <dgm:prSet presAssocID="{A01B4FD8-4428-47DB-A307-2D832E9B2024}" presName="tx1" presStyleLbl="revTx" presStyleIdx="3" presStyleCnt="6"/>
      <dgm:spPr/>
    </dgm:pt>
    <dgm:pt modelId="{ABF18567-9611-4454-88F5-40DD23F9C00D}" type="pres">
      <dgm:prSet presAssocID="{A01B4FD8-4428-47DB-A307-2D832E9B2024}" presName="vert1" presStyleCnt="0"/>
      <dgm:spPr/>
    </dgm:pt>
    <dgm:pt modelId="{18B848E9-945A-4810-B607-602D13EF0B2E}" type="pres">
      <dgm:prSet presAssocID="{913AE120-64DA-478B-8EFA-2DC23FFC2998}" presName="thickLine" presStyleLbl="alignNode1" presStyleIdx="4" presStyleCnt="6"/>
      <dgm:spPr/>
    </dgm:pt>
    <dgm:pt modelId="{41CD4F3F-4628-45B8-9F02-C77C7FBB008B}" type="pres">
      <dgm:prSet presAssocID="{913AE120-64DA-478B-8EFA-2DC23FFC2998}" presName="horz1" presStyleCnt="0"/>
      <dgm:spPr/>
    </dgm:pt>
    <dgm:pt modelId="{C16A8BD8-00A5-4B1A-94BE-34EE772C55B5}" type="pres">
      <dgm:prSet presAssocID="{913AE120-64DA-478B-8EFA-2DC23FFC2998}" presName="tx1" presStyleLbl="revTx" presStyleIdx="4" presStyleCnt="6"/>
      <dgm:spPr/>
    </dgm:pt>
    <dgm:pt modelId="{09A9BA63-0AD6-4712-A8B0-2DF48131460C}" type="pres">
      <dgm:prSet presAssocID="{913AE120-64DA-478B-8EFA-2DC23FFC2998}" presName="vert1" presStyleCnt="0"/>
      <dgm:spPr/>
    </dgm:pt>
    <dgm:pt modelId="{032789E9-FFF8-4577-A246-D5F9887B365E}" type="pres">
      <dgm:prSet presAssocID="{6069F663-F454-46A9-A7B4-028FC40E7B49}" presName="thickLine" presStyleLbl="alignNode1" presStyleIdx="5" presStyleCnt="6"/>
      <dgm:spPr/>
    </dgm:pt>
    <dgm:pt modelId="{48D27D0C-5A13-4FA4-9DF3-FBC44985C5BF}" type="pres">
      <dgm:prSet presAssocID="{6069F663-F454-46A9-A7B4-028FC40E7B49}" presName="horz1" presStyleCnt="0"/>
      <dgm:spPr/>
    </dgm:pt>
    <dgm:pt modelId="{B4F35471-407B-4A9E-94A5-8E8C1090D9A3}" type="pres">
      <dgm:prSet presAssocID="{6069F663-F454-46A9-A7B4-028FC40E7B49}" presName="tx1" presStyleLbl="revTx" presStyleIdx="5" presStyleCnt="6"/>
      <dgm:spPr/>
    </dgm:pt>
    <dgm:pt modelId="{8ADF79B2-78C9-409E-9FB6-890C62C47FE9}" type="pres">
      <dgm:prSet presAssocID="{6069F663-F454-46A9-A7B4-028FC40E7B49}" presName="vert1" presStyleCnt="0"/>
      <dgm:spPr/>
    </dgm:pt>
  </dgm:ptLst>
  <dgm:cxnLst>
    <dgm:cxn modelId="{A4129E0C-3693-4835-8495-B24B90336DD3}" type="presOf" srcId="{167648D6-A929-4A42-9088-47E4AF32C200}" destId="{DE80965F-2DD5-43A4-8EB9-1DA48578C0CB}" srcOrd="0" destOrd="0" presId="urn:microsoft.com/office/officeart/2008/layout/LinedList"/>
    <dgm:cxn modelId="{9C012629-1C02-44F9-8185-99C6EF905526}" srcId="{6081A95A-A6A5-400E-8664-C8DD989B4CE3}" destId="{6069F663-F454-46A9-A7B4-028FC40E7B49}" srcOrd="5" destOrd="0" parTransId="{CFD8E098-66B0-49E5-990A-A1754729F405}" sibTransId="{EB0EF353-0321-49C0-937C-3676A7CE7A54}"/>
    <dgm:cxn modelId="{74A39E32-CBBC-44FE-BD33-811178F282D6}" type="presOf" srcId="{6081A95A-A6A5-400E-8664-C8DD989B4CE3}" destId="{426987E5-940D-470A-AD23-7A033BC58396}" srcOrd="0" destOrd="0" presId="urn:microsoft.com/office/officeart/2008/layout/LinedList"/>
    <dgm:cxn modelId="{3F54DC33-3FD5-43B0-8888-EEE2DA1BDB9B}" type="presOf" srcId="{2C4BBBD7-5821-4B31-820D-7BE3583FDBAA}" destId="{991AD3B0-89E2-40DC-87ED-F2BE089CB4D8}" srcOrd="0" destOrd="0" presId="urn:microsoft.com/office/officeart/2008/layout/LinedList"/>
    <dgm:cxn modelId="{E146433D-4280-4E39-9EB9-A3DA5F782195}" srcId="{6081A95A-A6A5-400E-8664-C8DD989B4CE3}" destId="{2C4BBBD7-5821-4B31-820D-7BE3583FDBAA}" srcOrd="0" destOrd="0" parTransId="{E97403A1-60E1-4FD1-9040-568BE5EAD103}" sibTransId="{029222AA-09DF-4101-878F-AB66B5BD5D40}"/>
    <dgm:cxn modelId="{41B1615C-ADCD-44A5-9108-B777B86403F2}" srcId="{6081A95A-A6A5-400E-8664-C8DD989B4CE3}" destId="{F25C8413-F393-40F4-BCD3-9E8ECBDE6C33}" srcOrd="2" destOrd="0" parTransId="{8DDC2A91-A376-4859-B783-176F349EB398}" sibTransId="{E4B5250B-0232-4B63-B3F5-740165A71B72}"/>
    <dgm:cxn modelId="{BD5FA87A-60F5-4C3F-8857-AD4BC1F04459}" srcId="{6081A95A-A6A5-400E-8664-C8DD989B4CE3}" destId="{A01B4FD8-4428-47DB-A307-2D832E9B2024}" srcOrd="3" destOrd="0" parTransId="{6558AFC0-D6B9-4AF7-B432-E4C5736F4CD9}" sibTransId="{055DBB74-595B-4273-8451-A0DBA87A25E6}"/>
    <dgm:cxn modelId="{8F029088-8C9A-4841-A1B0-217E3557CDD8}" srcId="{6081A95A-A6A5-400E-8664-C8DD989B4CE3}" destId="{913AE120-64DA-478B-8EFA-2DC23FFC2998}" srcOrd="4" destOrd="0" parTransId="{2D1FE0A2-A4ED-4FA6-AC01-0ACB54F680EC}" sibTransId="{50A0F6B5-5073-43D8-B224-68635D9F4456}"/>
    <dgm:cxn modelId="{65A79894-5338-4C8F-A4C4-1A4979EA3199}" type="presOf" srcId="{913AE120-64DA-478B-8EFA-2DC23FFC2998}" destId="{C16A8BD8-00A5-4B1A-94BE-34EE772C55B5}" srcOrd="0" destOrd="0" presId="urn:microsoft.com/office/officeart/2008/layout/LinedList"/>
    <dgm:cxn modelId="{CBD4C79A-A33B-4AB6-B97A-441A5759DDA4}" type="presOf" srcId="{6069F663-F454-46A9-A7B4-028FC40E7B49}" destId="{B4F35471-407B-4A9E-94A5-8E8C1090D9A3}" srcOrd="0" destOrd="0" presId="urn:microsoft.com/office/officeart/2008/layout/LinedList"/>
    <dgm:cxn modelId="{AB3D3CA6-4433-4AA0-BE02-88ABCD166458}" srcId="{6081A95A-A6A5-400E-8664-C8DD989B4CE3}" destId="{167648D6-A929-4A42-9088-47E4AF32C200}" srcOrd="1" destOrd="0" parTransId="{3123E070-33B9-4CE9-A91F-F049BBBB58D0}" sibTransId="{A92F74F0-06C0-49C7-9E15-370D2573C18F}"/>
    <dgm:cxn modelId="{DE7D7AB5-E760-4E2E-BFB9-C5CF9D4F7A26}" type="presOf" srcId="{F25C8413-F393-40F4-BCD3-9E8ECBDE6C33}" destId="{06333232-4287-492F-895C-00A93FC6AD91}" srcOrd="0" destOrd="0" presId="urn:microsoft.com/office/officeart/2008/layout/LinedList"/>
    <dgm:cxn modelId="{4EEA42D0-0A75-4ED7-8C7D-1536009639E4}" type="presOf" srcId="{A01B4FD8-4428-47DB-A307-2D832E9B2024}" destId="{583F1CB4-7960-4D3F-8707-BD22637E6C8C}" srcOrd="0" destOrd="0" presId="urn:microsoft.com/office/officeart/2008/layout/LinedList"/>
    <dgm:cxn modelId="{5CDF2718-E1C5-475D-91A2-AB1977F7DD16}" type="presParOf" srcId="{426987E5-940D-470A-AD23-7A033BC58396}" destId="{98F4BC95-2583-4DC5-BC5E-F77986A52E42}" srcOrd="0" destOrd="0" presId="urn:microsoft.com/office/officeart/2008/layout/LinedList"/>
    <dgm:cxn modelId="{CFAC6F1D-C527-4515-8707-07B486B8F19E}" type="presParOf" srcId="{426987E5-940D-470A-AD23-7A033BC58396}" destId="{5187438E-A60C-458D-814F-23D895C93885}" srcOrd="1" destOrd="0" presId="urn:microsoft.com/office/officeart/2008/layout/LinedList"/>
    <dgm:cxn modelId="{E6E4D534-E0DB-434F-B52C-91B6950B35D6}" type="presParOf" srcId="{5187438E-A60C-458D-814F-23D895C93885}" destId="{991AD3B0-89E2-40DC-87ED-F2BE089CB4D8}" srcOrd="0" destOrd="0" presId="urn:microsoft.com/office/officeart/2008/layout/LinedList"/>
    <dgm:cxn modelId="{00BFDE97-EAAC-4371-BA3D-670F58E5DEAB}" type="presParOf" srcId="{5187438E-A60C-458D-814F-23D895C93885}" destId="{3BD2FD60-3935-4690-B8D6-ABDD983AEB2A}" srcOrd="1" destOrd="0" presId="urn:microsoft.com/office/officeart/2008/layout/LinedList"/>
    <dgm:cxn modelId="{C48CD21D-F736-457A-BAA0-F79C58806548}" type="presParOf" srcId="{426987E5-940D-470A-AD23-7A033BC58396}" destId="{086F710D-E958-4F43-863F-0E6C8A0576C0}" srcOrd="2" destOrd="0" presId="urn:microsoft.com/office/officeart/2008/layout/LinedList"/>
    <dgm:cxn modelId="{BDB9BE1A-F03F-40C4-BEE2-E504EA7B0115}" type="presParOf" srcId="{426987E5-940D-470A-AD23-7A033BC58396}" destId="{DE83426D-2E8E-4103-A2B0-148455AEBBD3}" srcOrd="3" destOrd="0" presId="urn:microsoft.com/office/officeart/2008/layout/LinedList"/>
    <dgm:cxn modelId="{04B27E09-8B78-4877-812F-251767C41315}" type="presParOf" srcId="{DE83426D-2E8E-4103-A2B0-148455AEBBD3}" destId="{DE80965F-2DD5-43A4-8EB9-1DA48578C0CB}" srcOrd="0" destOrd="0" presId="urn:microsoft.com/office/officeart/2008/layout/LinedList"/>
    <dgm:cxn modelId="{0B4A50FE-6819-48F8-A702-709586356363}" type="presParOf" srcId="{DE83426D-2E8E-4103-A2B0-148455AEBBD3}" destId="{459B8986-20F0-4CEA-BBB2-63902B7FB164}" srcOrd="1" destOrd="0" presId="urn:microsoft.com/office/officeart/2008/layout/LinedList"/>
    <dgm:cxn modelId="{C8BA8833-4F86-4C47-AFB4-1F75146341C0}" type="presParOf" srcId="{426987E5-940D-470A-AD23-7A033BC58396}" destId="{1791E416-F874-4045-97AC-F5789664C783}" srcOrd="4" destOrd="0" presId="urn:microsoft.com/office/officeart/2008/layout/LinedList"/>
    <dgm:cxn modelId="{F8CC9CD5-5196-451B-95D1-456180761A19}" type="presParOf" srcId="{426987E5-940D-470A-AD23-7A033BC58396}" destId="{CA5C545F-BC6D-49C1-8F48-16A084CA3AB6}" srcOrd="5" destOrd="0" presId="urn:microsoft.com/office/officeart/2008/layout/LinedList"/>
    <dgm:cxn modelId="{57798F23-0D6A-4762-9482-1B89A53EDD3C}" type="presParOf" srcId="{CA5C545F-BC6D-49C1-8F48-16A084CA3AB6}" destId="{06333232-4287-492F-895C-00A93FC6AD91}" srcOrd="0" destOrd="0" presId="urn:microsoft.com/office/officeart/2008/layout/LinedList"/>
    <dgm:cxn modelId="{15199595-2156-4217-AB37-8F5843FC3CC7}" type="presParOf" srcId="{CA5C545F-BC6D-49C1-8F48-16A084CA3AB6}" destId="{C9C6C9D2-97E8-49DF-A407-05F5941A9E50}" srcOrd="1" destOrd="0" presId="urn:microsoft.com/office/officeart/2008/layout/LinedList"/>
    <dgm:cxn modelId="{C3CB1F7B-BF30-4C84-B0AB-5A1B406983BA}" type="presParOf" srcId="{426987E5-940D-470A-AD23-7A033BC58396}" destId="{95BE4300-7D98-4538-B9F9-D65CCADDB4E8}" srcOrd="6" destOrd="0" presId="urn:microsoft.com/office/officeart/2008/layout/LinedList"/>
    <dgm:cxn modelId="{BDD9DBA6-EA0D-41D4-9926-9FAE4F76023A}" type="presParOf" srcId="{426987E5-940D-470A-AD23-7A033BC58396}" destId="{08BEE8B1-5F96-4F91-A4F6-7508A5BAD899}" srcOrd="7" destOrd="0" presId="urn:microsoft.com/office/officeart/2008/layout/LinedList"/>
    <dgm:cxn modelId="{B35C6424-E421-4E79-B1BE-771920E6CD8D}" type="presParOf" srcId="{08BEE8B1-5F96-4F91-A4F6-7508A5BAD899}" destId="{583F1CB4-7960-4D3F-8707-BD22637E6C8C}" srcOrd="0" destOrd="0" presId="urn:microsoft.com/office/officeart/2008/layout/LinedList"/>
    <dgm:cxn modelId="{EB320D6B-045F-4A8B-A4AE-9EE49B1AD919}" type="presParOf" srcId="{08BEE8B1-5F96-4F91-A4F6-7508A5BAD899}" destId="{ABF18567-9611-4454-88F5-40DD23F9C00D}" srcOrd="1" destOrd="0" presId="urn:microsoft.com/office/officeart/2008/layout/LinedList"/>
    <dgm:cxn modelId="{AB8F4D34-A6F5-44AE-A318-D9572525B2B1}" type="presParOf" srcId="{426987E5-940D-470A-AD23-7A033BC58396}" destId="{18B848E9-945A-4810-B607-602D13EF0B2E}" srcOrd="8" destOrd="0" presId="urn:microsoft.com/office/officeart/2008/layout/LinedList"/>
    <dgm:cxn modelId="{B16FF061-C9DB-442C-B2E0-60CE8B5C0F49}" type="presParOf" srcId="{426987E5-940D-470A-AD23-7A033BC58396}" destId="{41CD4F3F-4628-45B8-9F02-C77C7FBB008B}" srcOrd="9" destOrd="0" presId="urn:microsoft.com/office/officeart/2008/layout/LinedList"/>
    <dgm:cxn modelId="{5B7CF46D-B64B-46F4-86D7-7D442334B6B7}" type="presParOf" srcId="{41CD4F3F-4628-45B8-9F02-C77C7FBB008B}" destId="{C16A8BD8-00A5-4B1A-94BE-34EE772C55B5}" srcOrd="0" destOrd="0" presId="urn:microsoft.com/office/officeart/2008/layout/LinedList"/>
    <dgm:cxn modelId="{482DD7D2-B239-4013-AD98-E7DDC8CB0D3A}" type="presParOf" srcId="{41CD4F3F-4628-45B8-9F02-C77C7FBB008B}" destId="{09A9BA63-0AD6-4712-A8B0-2DF48131460C}" srcOrd="1" destOrd="0" presId="urn:microsoft.com/office/officeart/2008/layout/LinedList"/>
    <dgm:cxn modelId="{6D295084-E908-41FF-8F20-EB79B2C87D0B}" type="presParOf" srcId="{426987E5-940D-470A-AD23-7A033BC58396}" destId="{032789E9-FFF8-4577-A246-D5F9887B365E}" srcOrd="10" destOrd="0" presId="urn:microsoft.com/office/officeart/2008/layout/LinedList"/>
    <dgm:cxn modelId="{36956F43-D108-477E-BA89-BE888EF922B6}" type="presParOf" srcId="{426987E5-940D-470A-AD23-7A033BC58396}" destId="{48D27D0C-5A13-4FA4-9DF3-FBC44985C5BF}" srcOrd="11" destOrd="0" presId="urn:microsoft.com/office/officeart/2008/layout/LinedList"/>
    <dgm:cxn modelId="{81FAD026-1CAF-4C93-83FA-FA1A1B1B70B2}" type="presParOf" srcId="{48D27D0C-5A13-4FA4-9DF3-FBC44985C5BF}" destId="{B4F35471-407B-4A9E-94A5-8E8C1090D9A3}" srcOrd="0" destOrd="0" presId="urn:microsoft.com/office/officeart/2008/layout/LinedList"/>
    <dgm:cxn modelId="{1ADFFA4A-8A95-49FE-8ED5-9D25BBBEF13F}" type="presParOf" srcId="{48D27D0C-5A13-4FA4-9DF3-FBC44985C5BF}" destId="{8ADF79B2-78C9-409E-9FB6-890C62C47FE9}" srcOrd="1"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036E9E2F-22C1-41D5-8DEF-DC1F121C1F66}"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F77D8CE9-6123-4430-B9C2-CC4BB74E78BB}">
      <dgm:prSet/>
      <dgm:spPr/>
      <dgm:t>
        <a:bodyPr/>
        <a:lstStyle/>
        <a:p>
          <a:pPr>
            <a:lnSpc>
              <a:spcPct val="100000"/>
            </a:lnSpc>
          </a:pPr>
          <a:r>
            <a:rPr lang="en-US"/>
            <a:t>Created an opportunity for us to use a common language across the University</a:t>
          </a:r>
        </a:p>
      </dgm:t>
    </dgm:pt>
    <dgm:pt modelId="{DECBF645-49A6-4D15-B820-310BD865AFB6}" type="parTrans" cxnId="{04BC2BD2-1399-4BEA-AC9F-7480DC7C20A7}">
      <dgm:prSet/>
      <dgm:spPr/>
      <dgm:t>
        <a:bodyPr/>
        <a:lstStyle/>
        <a:p>
          <a:endParaRPr lang="en-US"/>
        </a:p>
      </dgm:t>
    </dgm:pt>
    <dgm:pt modelId="{306573E2-7F32-40F5-AA30-16ADA152B9C5}" type="sibTrans" cxnId="{04BC2BD2-1399-4BEA-AC9F-7480DC7C20A7}">
      <dgm:prSet/>
      <dgm:spPr/>
      <dgm:t>
        <a:bodyPr/>
        <a:lstStyle/>
        <a:p>
          <a:pPr>
            <a:lnSpc>
              <a:spcPct val="100000"/>
            </a:lnSpc>
          </a:pPr>
          <a:endParaRPr lang="en-US"/>
        </a:p>
      </dgm:t>
    </dgm:pt>
    <dgm:pt modelId="{CFB0B343-FE2F-4195-9C1A-63AB20A56B19}">
      <dgm:prSet/>
      <dgm:spPr/>
      <dgm:t>
        <a:bodyPr/>
        <a:lstStyle/>
        <a:p>
          <a:pPr>
            <a:lnSpc>
              <a:spcPct val="100000"/>
            </a:lnSpc>
          </a:pPr>
          <a:r>
            <a:rPr lang="en-US"/>
            <a:t>Used to frame job descriptions</a:t>
          </a:r>
        </a:p>
      </dgm:t>
    </dgm:pt>
    <dgm:pt modelId="{BDB66112-F008-4B29-82AA-D241A29F0B22}" type="parTrans" cxnId="{A6A1F74B-ADE2-402F-83E4-E09220915FC9}">
      <dgm:prSet/>
      <dgm:spPr/>
      <dgm:t>
        <a:bodyPr/>
        <a:lstStyle/>
        <a:p>
          <a:endParaRPr lang="en-US"/>
        </a:p>
      </dgm:t>
    </dgm:pt>
    <dgm:pt modelId="{F36C6D55-EEA4-42FB-A1DB-A44E5AD948E2}" type="sibTrans" cxnId="{A6A1F74B-ADE2-402F-83E4-E09220915FC9}">
      <dgm:prSet/>
      <dgm:spPr/>
      <dgm:t>
        <a:bodyPr/>
        <a:lstStyle/>
        <a:p>
          <a:pPr>
            <a:lnSpc>
              <a:spcPct val="100000"/>
            </a:lnSpc>
          </a:pPr>
          <a:endParaRPr lang="en-US"/>
        </a:p>
      </dgm:t>
    </dgm:pt>
    <dgm:pt modelId="{EF443957-C9C7-4896-9921-C117D6CF8C53}">
      <dgm:prSet/>
      <dgm:spPr/>
      <dgm:t>
        <a:bodyPr/>
        <a:lstStyle/>
        <a:p>
          <a:pPr>
            <a:lnSpc>
              <a:spcPct val="100000"/>
            </a:lnSpc>
          </a:pPr>
          <a:r>
            <a:rPr lang="en-US"/>
            <a:t>Provide Focus for Employee of the Month program</a:t>
          </a:r>
        </a:p>
      </dgm:t>
    </dgm:pt>
    <dgm:pt modelId="{686FF603-E797-4DEA-A03E-61E76DA7241C}" type="parTrans" cxnId="{94091ECB-4227-475B-ACFE-8E02FFFB4D94}">
      <dgm:prSet/>
      <dgm:spPr/>
      <dgm:t>
        <a:bodyPr/>
        <a:lstStyle/>
        <a:p>
          <a:endParaRPr lang="en-US"/>
        </a:p>
      </dgm:t>
    </dgm:pt>
    <dgm:pt modelId="{A7067BAC-7815-4B79-9829-B29633FA4E16}" type="sibTrans" cxnId="{94091ECB-4227-475B-ACFE-8E02FFFB4D94}">
      <dgm:prSet/>
      <dgm:spPr/>
      <dgm:t>
        <a:bodyPr/>
        <a:lstStyle/>
        <a:p>
          <a:pPr>
            <a:lnSpc>
              <a:spcPct val="100000"/>
            </a:lnSpc>
          </a:pPr>
          <a:endParaRPr lang="en-US"/>
        </a:p>
      </dgm:t>
    </dgm:pt>
    <dgm:pt modelId="{9BF71063-5E9C-48D4-90B5-321D6C770E81}">
      <dgm:prSet/>
      <dgm:spPr/>
      <dgm:t>
        <a:bodyPr/>
        <a:lstStyle/>
        <a:p>
          <a:pPr>
            <a:lnSpc>
              <a:spcPct val="100000"/>
            </a:lnSpc>
          </a:pPr>
          <a:r>
            <a:rPr lang="en-US"/>
            <a:t>Assist students in articulating their experience</a:t>
          </a:r>
        </a:p>
      </dgm:t>
    </dgm:pt>
    <dgm:pt modelId="{4024EED2-84FF-498B-A921-C94DA5EABCE0}" type="parTrans" cxnId="{535A5ED1-F138-4ADD-AFAF-9AEFD803BC05}">
      <dgm:prSet/>
      <dgm:spPr/>
      <dgm:t>
        <a:bodyPr/>
        <a:lstStyle/>
        <a:p>
          <a:endParaRPr lang="en-US"/>
        </a:p>
      </dgm:t>
    </dgm:pt>
    <dgm:pt modelId="{24BF0190-5E11-4E51-B976-788F27CBEE38}" type="sibTrans" cxnId="{535A5ED1-F138-4ADD-AFAF-9AEFD803BC05}">
      <dgm:prSet/>
      <dgm:spPr/>
      <dgm:t>
        <a:bodyPr/>
        <a:lstStyle/>
        <a:p>
          <a:endParaRPr lang="en-US"/>
        </a:p>
      </dgm:t>
    </dgm:pt>
    <dgm:pt modelId="{62DB6C06-EFF0-49AC-A28C-C71660404D06}" type="pres">
      <dgm:prSet presAssocID="{036E9E2F-22C1-41D5-8DEF-DC1F121C1F66}" presName="root" presStyleCnt="0">
        <dgm:presLayoutVars>
          <dgm:dir/>
          <dgm:resizeHandles val="exact"/>
        </dgm:presLayoutVars>
      </dgm:prSet>
      <dgm:spPr/>
    </dgm:pt>
    <dgm:pt modelId="{DBA3EA07-FA94-4DC2-BD5B-3418816A4226}" type="pres">
      <dgm:prSet presAssocID="{036E9E2F-22C1-41D5-8DEF-DC1F121C1F66}" presName="container" presStyleCnt="0">
        <dgm:presLayoutVars>
          <dgm:dir/>
          <dgm:resizeHandles val="exact"/>
        </dgm:presLayoutVars>
      </dgm:prSet>
      <dgm:spPr/>
    </dgm:pt>
    <dgm:pt modelId="{865F5456-4D09-4729-A6F8-2AE8EEBD84AD}" type="pres">
      <dgm:prSet presAssocID="{F77D8CE9-6123-4430-B9C2-CC4BB74E78BB}" presName="compNode" presStyleCnt="0"/>
      <dgm:spPr/>
    </dgm:pt>
    <dgm:pt modelId="{ABDE59E9-0DD6-4B1D-A779-5CFB5A178403}" type="pres">
      <dgm:prSet presAssocID="{F77D8CE9-6123-4430-B9C2-CC4BB74E78BB}" presName="iconBgRect" presStyleLbl="bgShp" presStyleIdx="0" presStyleCnt="4"/>
      <dgm:spPr/>
    </dgm:pt>
    <dgm:pt modelId="{62223C5F-5C1C-4EA1-9A1F-B0D83B12A2D2}" type="pres">
      <dgm:prSet presAssocID="{F77D8CE9-6123-4430-B9C2-CC4BB74E78BB}"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4EE08669-68FC-485F-AC80-A3B270A09408}" type="pres">
      <dgm:prSet presAssocID="{F77D8CE9-6123-4430-B9C2-CC4BB74E78BB}" presName="spaceRect" presStyleCnt="0"/>
      <dgm:spPr/>
    </dgm:pt>
    <dgm:pt modelId="{CD307750-49DC-43F5-8E77-33B8CA195CEF}" type="pres">
      <dgm:prSet presAssocID="{F77D8CE9-6123-4430-B9C2-CC4BB74E78BB}" presName="textRect" presStyleLbl="revTx" presStyleIdx="0" presStyleCnt="4">
        <dgm:presLayoutVars>
          <dgm:chMax val="1"/>
          <dgm:chPref val="1"/>
        </dgm:presLayoutVars>
      </dgm:prSet>
      <dgm:spPr/>
    </dgm:pt>
    <dgm:pt modelId="{7D81E9D1-8A1F-4E6B-900A-05609F4B3FC5}" type="pres">
      <dgm:prSet presAssocID="{306573E2-7F32-40F5-AA30-16ADA152B9C5}" presName="sibTrans" presStyleLbl="sibTrans2D1" presStyleIdx="0" presStyleCnt="0"/>
      <dgm:spPr/>
    </dgm:pt>
    <dgm:pt modelId="{B0E9FADA-006F-4F33-ACE2-67D292FBF834}" type="pres">
      <dgm:prSet presAssocID="{CFB0B343-FE2F-4195-9C1A-63AB20A56B19}" presName="compNode" presStyleCnt="0"/>
      <dgm:spPr/>
    </dgm:pt>
    <dgm:pt modelId="{3C5D1BFA-3BF4-4A6B-AEA2-AA0238B1F33F}" type="pres">
      <dgm:prSet presAssocID="{CFB0B343-FE2F-4195-9C1A-63AB20A56B19}" presName="iconBgRect" presStyleLbl="bgShp" presStyleIdx="1" presStyleCnt="4"/>
      <dgm:spPr/>
    </dgm:pt>
    <dgm:pt modelId="{FCB62CBD-E41E-4F59-BE52-A4CDD8D2AAD3}" type="pres">
      <dgm:prSet presAssocID="{CFB0B343-FE2F-4195-9C1A-63AB20A56B19}"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Document"/>
        </a:ext>
      </dgm:extLst>
    </dgm:pt>
    <dgm:pt modelId="{45271D95-E4B9-458A-85F0-30F2FAB1C797}" type="pres">
      <dgm:prSet presAssocID="{CFB0B343-FE2F-4195-9C1A-63AB20A56B19}" presName="spaceRect" presStyleCnt="0"/>
      <dgm:spPr/>
    </dgm:pt>
    <dgm:pt modelId="{629E5642-F176-411B-A92C-E6AAF1EECBCA}" type="pres">
      <dgm:prSet presAssocID="{CFB0B343-FE2F-4195-9C1A-63AB20A56B19}" presName="textRect" presStyleLbl="revTx" presStyleIdx="1" presStyleCnt="4">
        <dgm:presLayoutVars>
          <dgm:chMax val="1"/>
          <dgm:chPref val="1"/>
        </dgm:presLayoutVars>
      </dgm:prSet>
      <dgm:spPr/>
    </dgm:pt>
    <dgm:pt modelId="{191C6CD2-451E-4C0D-9903-7CBACFEF5310}" type="pres">
      <dgm:prSet presAssocID="{F36C6D55-EEA4-42FB-A1DB-A44E5AD948E2}" presName="sibTrans" presStyleLbl="sibTrans2D1" presStyleIdx="0" presStyleCnt="0"/>
      <dgm:spPr/>
    </dgm:pt>
    <dgm:pt modelId="{A07CFE78-89CE-4619-A699-61D27BB985DA}" type="pres">
      <dgm:prSet presAssocID="{EF443957-C9C7-4896-9921-C117D6CF8C53}" presName="compNode" presStyleCnt="0"/>
      <dgm:spPr/>
    </dgm:pt>
    <dgm:pt modelId="{D61D5101-8E13-4F00-8268-581774B762CA}" type="pres">
      <dgm:prSet presAssocID="{EF443957-C9C7-4896-9921-C117D6CF8C53}" presName="iconBgRect" presStyleLbl="bgShp" presStyleIdx="2" presStyleCnt="4"/>
      <dgm:spPr/>
    </dgm:pt>
    <dgm:pt modelId="{007E043A-9651-4D48-BCC1-764FF1F0DCB3}" type="pres">
      <dgm:prSet presAssocID="{EF443957-C9C7-4896-9921-C117D6CF8C53}"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ullseye"/>
        </a:ext>
      </dgm:extLst>
    </dgm:pt>
    <dgm:pt modelId="{86024329-95B0-4595-84BA-98CE5D3CCE46}" type="pres">
      <dgm:prSet presAssocID="{EF443957-C9C7-4896-9921-C117D6CF8C53}" presName="spaceRect" presStyleCnt="0"/>
      <dgm:spPr/>
    </dgm:pt>
    <dgm:pt modelId="{87E40922-81E7-4558-88D0-DCF3B798F231}" type="pres">
      <dgm:prSet presAssocID="{EF443957-C9C7-4896-9921-C117D6CF8C53}" presName="textRect" presStyleLbl="revTx" presStyleIdx="2" presStyleCnt="4">
        <dgm:presLayoutVars>
          <dgm:chMax val="1"/>
          <dgm:chPref val="1"/>
        </dgm:presLayoutVars>
      </dgm:prSet>
      <dgm:spPr/>
    </dgm:pt>
    <dgm:pt modelId="{20F18A75-CCF5-46A0-8D6E-6C2927290CDD}" type="pres">
      <dgm:prSet presAssocID="{A7067BAC-7815-4B79-9829-B29633FA4E16}" presName="sibTrans" presStyleLbl="sibTrans2D1" presStyleIdx="0" presStyleCnt="0"/>
      <dgm:spPr/>
    </dgm:pt>
    <dgm:pt modelId="{F6097CF0-AADE-44A6-B3BA-2567368DB7E6}" type="pres">
      <dgm:prSet presAssocID="{9BF71063-5E9C-48D4-90B5-321D6C770E81}" presName="compNode" presStyleCnt="0"/>
      <dgm:spPr/>
    </dgm:pt>
    <dgm:pt modelId="{F86B291F-1859-4741-A1B4-05F0B57DE318}" type="pres">
      <dgm:prSet presAssocID="{9BF71063-5E9C-48D4-90B5-321D6C770E81}" presName="iconBgRect" presStyleLbl="bgShp" presStyleIdx="3" presStyleCnt="4"/>
      <dgm:spPr/>
    </dgm:pt>
    <dgm:pt modelId="{16316543-CD48-488E-851C-1772D63AC0C8}" type="pres">
      <dgm:prSet presAssocID="{9BF71063-5E9C-48D4-90B5-321D6C770E8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Teacher"/>
        </a:ext>
      </dgm:extLst>
    </dgm:pt>
    <dgm:pt modelId="{F81DA425-69AF-41BF-8CBB-CE3610248773}" type="pres">
      <dgm:prSet presAssocID="{9BF71063-5E9C-48D4-90B5-321D6C770E81}" presName="spaceRect" presStyleCnt="0"/>
      <dgm:spPr/>
    </dgm:pt>
    <dgm:pt modelId="{1C335A5A-7794-478E-B76E-0AB12D08E370}" type="pres">
      <dgm:prSet presAssocID="{9BF71063-5E9C-48D4-90B5-321D6C770E81}" presName="textRect" presStyleLbl="revTx" presStyleIdx="3" presStyleCnt="4">
        <dgm:presLayoutVars>
          <dgm:chMax val="1"/>
          <dgm:chPref val="1"/>
        </dgm:presLayoutVars>
      </dgm:prSet>
      <dgm:spPr/>
    </dgm:pt>
  </dgm:ptLst>
  <dgm:cxnLst>
    <dgm:cxn modelId="{138AC705-A513-4C4D-95D0-5250CAA54AEC}" type="presOf" srcId="{A7067BAC-7815-4B79-9829-B29633FA4E16}" destId="{20F18A75-CCF5-46A0-8D6E-6C2927290CDD}" srcOrd="0" destOrd="0" presId="urn:microsoft.com/office/officeart/2018/2/layout/IconCircleList"/>
    <dgm:cxn modelId="{0A0B8607-7600-475B-8EC0-58928FC65851}" type="presOf" srcId="{CFB0B343-FE2F-4195-9C1A-63AB20A56B19}" destId="{629E5642-F176-411B-A92C-E6AAF1EECBCA}" srcOrd="0" destOrd="0" presId="urn:microsoft.com/office/officeart/2018/2/layout/IconCircleList"/>
    <dgm:cxn modelId="{D9BBDD0E-44A2-4AD1-919D-89C406E4678B}" type="presOf" srcId="{036E9E2F-22C1-41D5-8DEF-DC1F121C1F66}" destId="{62DB6C06-EFF0-49AC-A28C-C71660404D06}" srcOrd="0" destOrd="0" presId="urn:microsoft.com/office/officeart/2018/2/layout/IconCircleList"/>
    <dgm:cxn modelId="{A6A1F74B-ADE2-402F-83E4-E09220915FC9}" srcId="{036E9E2F-22C1-41D5-8DEF-DC1F121C1F66}" destId="{CFB0B343-FE2F-4195-9C1A-63AB20A56B19}" srcOrd="1" destOrd="0" parTransId="{BDB66112-F008-4B29-82AA-D241A29F0B22}" sibTransId="{F36C6D55-EEA4-42FB-A1DB-A44E5AD948E2}"/>
    <dgm:cxn modelId="{CBC7C95A-663F-4317-94DB-8CC8B8D29DF9}" type="presOf" srcId="{306573E2-7F32-40F5-AA30-16ADA152B9C5}" destId="{7D81E9D1-8A1F-4E6B-900A-05609F4B3FC5}" srcOrd="0" destOrd="0" presId="urn:microsoft.com/office/officeart/2018/2/layout/IconCircleList"/>
    <dgm:cxn modelId="{65898085-7C5A-4F9F-9B27-54684F7B56C7}" type="presOf" srcId="{F77D8CE9-6123-4430-B9C2-CC4BB74E78BB}" destId="{CD307750-49DC-43F5-8E77-33B8CA195CEF}" srcOrd="0" destOrd="0" presId="urn:microsoft.com/office/officeart/2018/2/layout/IconCircleList"/>
    <dgm:cxn modelId="{0B32BA8B-4971-4092-BE22-094E0511E449}" type="presOf" srcId="{9BF71063-5E9C-48D4-90B5-321D6C770E81}" destId="{1C335A5A-7794-478E-B76E-0AB12D08E370}" srcOrd="0" destOrd="0" presId="urn:microsoft.com/office/officeart/2018/2/layout/IconCircleList"/>
    <dgm:cxn modelId="{8E74ACC5-DA1C-4D4E-9E43-6FD576B481E6}" type="presOf" srcId="{F36C6D55-EEA4-42FB-A1DB-A44E5AD948E2}" destId="{191C6CD2-451E-4C0D-9903-7CBACFEF5310}" srcOrd="0" destOrd="0" presId="urn:microsoft.com/office/officeart/2018/2/layout/IconCircleList"/>
    <dgm:cxn modelId="{94091ECB-4227-475B-ACFE-8E02FFFB4D94}" srcId="{036E9E2F-22C1-41D5-8DEF-DC1F121C1F66}" destId="{EF443957-C9C7-4896-9921-C117D6CF8C53}" srcOrd="2" destOrd="0" parTransId="{686FF603-E797-4DEA-A03E-61E76DA7241C}" sibTransId="{A7067BAC-7815-4B79-9829-B29633FA4E16}"/>
    <dgm:cxn modelId="{535A5ED1-F138-4ADD-AFAF-9AEFD803BC05}" srcId="{036E9E2F-22C1-41D5-8DEF-DC1F121C1F66}" destId="{9BF71063-5E9C-48D4-90B5-321D6C770E81}" srcOrd="3" destOrd="0" parTransId="{4024EED2-84FF-498B-A921-C94DA5EABCE0}" sibTransId="{24BF0190-5E11-4E51-B976-788F27CBEE38}"/>
    <dgm:cxn modelId="{04BC2BD2-1399-4BEA-AC9F-7480DC7C20A7}" srcId="{036E9E2F-22C1-41D5-8DEF-DC1F121C1F66}" destId="{F77D8CE9-6123-4430-B9C2-CC4BB74E78BB}" srcOrd="0" destOrd="0" parTransId="{DECBF645-49A6-4D15-B820-310BD865AFB6}" sibTransId="{306573E2-7F32-40F5-AA30-16ADA152B9C5}"/>
    <dgm:cxn modelId="{A6D6BDF5-7951-435C-A297-5489B8FDCA94}" type="presOf" srcId="{EF443957-C9C7-4896-9921-C117D6CF8C53}" destId="{87E40922-81E7-4558-88D0-DCF3B798F231}" srcOrd="0" destOrd="0" presId="urn:microsoft.com/office/officeart/2018/2/layout/IconCircleList"/>
    <dgm:cxn modelId="{F8621F1D-FF95-4F42-8978-37053A701235}" type="presParOf" srcId="{62DB6C06-EFF0-49AC-A28C-C71660404D06}" destId="{DBA3EA07-FA94-4DC2-BD5B-3418816A4226}" srcOrd="0" destOrd="0" presId="urn:microsoft.com/office/officeart/2018/2/layout/IconCircleList"/>
    <dgm:cxn modelId="{57D58CB8-EB42-47FF-9D96-07FD8154DDA4}" type="presParOf" srcId="{DBA3EA07-FA94-4DC2-BD5B-3418816A4226}" destId="{865F5456-4D09-4729-A6F8-2AE8EEBD84AD}" srcOrd="0" destOrd="0" presId="urn:microsoft.com/office/officeart/2018/2/layout/IconCircleList"/>
    <dgm:cxn modelId="{67FA3097-1629-42F7-BDAF-3A7DA59DFDE0}" type="presParOf" srcId="{865F5456-4D09-4729-A6F8-2AE8EEBD84AD}" destId="{ABDE59E9-0DD6-4B1D-A779-5CFB5A178403}" srcOrd="0" destOrd="0" presId="urn:microsoft.com/office/officeart/2018/2/layout/IconCircleList"/>
    <dgm:cxn modelId="{4890FE3A-03D1-441D-8E38-3DAAF8B687CF}" type="presParOf" srcId="{865F5456-4D09-4729-A6F8-2AE8EEBD84AD}" destId="{62223C5F-5C1C-4EA1-9A1F-B0D83B12A2D2}" srcOrd="1" destOrd="0" presId="urn:microsoft.com/office/officeart/2018/2/layout/IconCircleList"/>
    <dgm:cxn modelId="{5974F2B9-0834-419F-A8C8-69939220FDD7}" type="presParOf" srcId="{865F5456-4D09-4729-A6F8-2AE8EEBD84AD}" destId="{4EE08669-68FC-485F-AC80-A3B270A09408}" srcOrd="2" destOrd="0" presId="urn:microsoft.com/office/officeart/2018/2/layout/IconCircleList"/>
    <dgm:cxn modelId="{9EA7EA35-6749-4AD0-A65D-3517444B6B53}" type="presParOf" srcId="{865F5456-4D09-4729-A6F8-2AE8EEBD84AD}" destId="{CD307750-49DC-43F5-8E77-33B8CA195CEF}" srcOrd="3" destOrd="0" presId="urn:microsoft.com/office/officeart/2018/2/layout/IconCircleList"/>
    <dgm:cxn modelId="{759A69B4-2D9B-4FC0-8694-B5FC3FBDC6DC}" type="presParOf" srcId="{DBA3EA07-FA94-4DC2-BD5B-3418816A4226}" destId="{7D81E9D1-8A1F-4E6B-900A-05609F4B3FC5}" srcOrd="1" destOrd="0" presId="urn:microsoft.com/office/officeart/2018/2/layout/IconCircleList"/>
    <dgm:cxn modelId="{550E1B0E-1CCD-4B39-AADB-E73AF56013A8}" type="presParOf" srcId="{DBA3EA07-FA94-4DC2-BD5B-3418816A4226}" destId="{B0E9FADA-006F-4F33-ACE2-67D292FBF834}" srcOrd="2" destOrd="0" presId="urn:microsoft.com/office/officeart/2018/2/layout/IconCircleList"/>
    <dgm:cxn modelId="{A55CD97F-1192-4612-BDB7-CAC693A89357}" type="presParOf" srcId="{B0E9FADA-006F-4F33-ACE2-67D292FBF834}" destId="{3C5D1BFA-3BF4-4A6B-AEA2-AA0238B1F33F}" srcOrd="0" destOrd="0" presId="urn:microsoft.com/office/officeart/2018/2/layout/IconCircleList"/>
    <dgm:cxn modelId="{012DE36E-F30C-46AE-B3FF-A4D9B5B69302}" type="presParOf" srcId="{B0E9FADA-006F-4F33-ACE2-67D292FBF834}" destId="{FCB62CBD-E41E-4F59-BE52-A4CDD8D2AAD3}" srcOrd="1" destOrd="0" presId="urn:microsoft.com/office/officeart/2018/2/layout/IconCircleList"/>
    <dgm:cxn modelId="{1088B0B8-CB8E-4AD6-92E7-A9F62F78976E}" type="presParOf" srcId="{B0E9FADA-006F-4F33-ACE2-67D292FBF834}" destId="{45271D95-E4B9-458A-85F0-30F2FAB1C797}" srcOrd="2" destOrd="0" presId="urn:microsoft.com/office/officeart/2018/2/layout/IconCircleList"/>
    <dgm:cxn modelId="{E36A9F8C-195E-4932-84F7-1DA5C57D764F}" type="presParOf" srcId="{B0E9FADA-006F-4F33-ACE2-67D292FBF834}" destId="{629E5642-F176-411B-A92C-E6AAF1EECBCA}" srcOrd="3" destOrd="0" presId="urn:microsoft.com/office/officeart/2018/2/layout/IconCircleList"/>
    <dgm:cxn modelId="{7E0591BD-144E-436D-9101-325787F4EDA0}" type="presParOf" srcId="{DBA3EA07-FA94-4DC2-BD5B-3418816A4226}" destId="{191C6CD2-451E-4C0D-9903-7CBACFEF5310}" srcOrd="3" destOrd="0" presId="urn:microsoft.com/office/officeart/2018/2/layout/IconCircleList"/>
    <dgm:cxn modelId="{3BCF6EA5-CFEB-4A78-A961-559F20FC9CEC}" type="presParOf" srcId="{DBA3EA07-FA94-4DC2-BD5B-3418816A4226}" destId="{A07CFE78-89CE-4619-A699-61D27BB985DA}" srcOrd="4" destOrd="0" presId="urn:microsoft.com/office/officeart/2018/2/layout/IconCircleList"/>
    <dgm:cxn modelId="{9AC22807-ED93-4269-A3DF-C638D7D53209}" type="presParOf" srcId="{A07CFE78-89CE-4619-A699-61D27BB985DA}" destId="{D61D5101-8E13-4F00-8268-581774B762CA}" srcOrd="0" destOrd="0" presId="urn:microsoft.com/office/officeart/2018/2/layout/IconCircleList"/>
    <dgm:cxn modelId="{E71A51B7-6A0E-41BB-9907-745884320AFF}" type="presParOf" srcId="{A07CFE78-89CE-4619-A699-61D27BB985DA}" destId="{007E043A-9651-4D48-BCC1-764FF1F0DCB3}" srcOrd="1" destOrd="0" presId="urn:microsoft.com/office/officeart/2018/2/layout/IconCircleList"/>
    <dgm:cxn modelId="{57ED3627-70A5-4785-8596-5924F4BCDBB7}" type="presParOf" srcId="{A07CFE78-89CE-4619-A699-61D27BB985DA}" destId="{86024329-95B0-4595-84BA-98CE5D3CCE46}" srcOrd="2" destOrd="0" presId="urn:microsoft.com/office/officeart/2018/2/layout/IconCircleList"/>
    <dgm:cxn modelId="{C1C5EFC9-6C2C-4AEB-8E53-ADEEE48CE717}" type="presParOf" srcId="{A07CFE78-89CE-4619-A699-61D27BB985DA}" destId="{87E40922-81E7-4558-88D0-DCF3B798F231}" srcOrd="3" destOrd="0" presId="urn:microsoft.com/office/officeart/2018/2/layout/IconCircleList"/>
    <dgm:cxn modelId="{11613D64-446E-4D71-B7E2-AE39E7A204A8}" type="presParOf" srcId="{DBA3EA07-FA94-4DC2-BD5B-3418816A4226}" destId="{20F18A75-CCF5-46A0-8D6E-6C2927290CDD}" srcOrd="5" destOrd="0" presId="urn:microsoft.com/office/officeart/2018/2/layout/IconCircleList"/>
    <dgm:cxn modelId="{F9AC0AEF-AC53-4329-8B8D-F373C2942A52}" type="presParOf" srcId="{DBA3EA07-FA94-4DC2-BD5B-3418816A4226}" destId="{F6097CF0-AADE-44A6-B3BA-2567368DB7E6}" srcOrd="6" destOrd="0" presId="urn:microsoft.com/office/officeart/2018/2/layout/IconCircleList"/>
    <dgm:cxn modelId="{408E9412-19A9-4E02-AE30-7A8D16B37745}" type="presParOf" srcId="{F6097CF0-AADE-44A6-B3BA-2567368DB7E6}" destId="{F86B291F-1859-4741-A1B4-05F0B57DE318}" srcOrd="0" destOrd="0" presId="urn:microsoft.com/office/officeart/2018/2/layout/IconCircleList"/>
    <dgm:cxn modelId="{371CE153-6A11-4F3F-B398-09AF15BCD5EB}" type="presParOf" srcId="{F6097CF0-AADE-44A6-B3BA-2567368DB7E6}" destId="{16316543-CD48-488E-851C-1772D63AC0C8}" srcOrd="1" destOrd="0" presId="urn:microsoft.com/office/officeart/2018/2/layout/IconCircleList"/>
    <dgm:cxn modelId="{733C4AAA-7B53-4F56-8061-5A10AF893C1F}" type="presParOf" srcId="{F6097CF0-AADE-44A6-B3BA-2567368DB7E6}" destId="{F81DA425-69AF-41BF-8CBB-CE3610248773}" srcOrd="2" destOrd="0" presId="urn:microsoft.com/office/officeart/2018/2/layout/IconCircleList"/>
    <dgm:cxn modelId="{57DC4115-0296-4E44-94A8-563B40FC7328}" type="presParOf" srcId="{F6097CF0-AADE-44A6-B3BA-2567368DB7E6}" destId="{1C335A5A-7794-478E-B76E-0AB12D08E370}" srcOrd="3" destOrd="0" presId="urn:microsoft.com/office/officeart/2018/2/layout/IconCircle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5A181D36-86DD-4068-8288-0FB1091A12B6}" type="doc">
      <dgm:prSet loTypeId="urn:microsoft.com/office/officeart/2005/8/layout/hierarchy1" loCatId="hierarchy" qsTypeId="urn:microsoft.com/office/officeart/2005/8/quickstyle/simple4" qsCatId="simple" csTypeId="urn:microsoft.com/office/officeart/2005/8/colors/colorful1" csCatId="colorful"/>
      <dgm:spPr/>
      <dgm:t>
        <a:bodyPr/>
        <a:lstStyle/>
        <a:p>
          <a:endParaRPr lang="en-US"/>
        </a:p>
      </dgm:t>
    </dgm:pt>
    <dgm:pt modelId="{BCA977E4-58BD-4C30-8891-177374CFAE92}">
      <dgm:prSet/>
      <dgm:spPr/>
      <dgm:t>
        <a:bodyPr/>
        <a:lstStyle/>
        <a:p>
          <a:r>
            <a:rPr lang="en-US"/>
            <a:t>Where to </a:t>
          </a:r>
          <a:r>
            <a:rPr lang="en-US">
              <a:hlinkClick xmlns:r="http://schemas.openxmlformats.org/officeDocument/2006/relationships" r:id="rId1"/>
            </a:rPr>
            <a:t>Find</a:t>
          </a:r>
          <a:endParaRPr lang="en-US"/>
        </a:p>
      </dgm:t>
    </dgm:pt>
    <dgm:pt modelId="{97F498CF-FFA8-4307-B751-5CA3E9A2989E}" type="parTrans" cxnId="{8075660F-6B00-4E01-B193-2E0563E5C84C}">
      <dgm:prSet/>
      <dgm:spPr/>
      <dgm:t>
        <a:bodyPr/>
        <a:lstStyle/>
        <a:p>
          <a:endParaRPr lang="en-US"/>
        </a:p>
      </dgm:t>
    </dgm:pt>
    <dgm:pt modelId="{334DCFAB-6390-4809-9B64-EF72C92A729F}" type="sibTrans" cxnId="{8075660F-6B00-4E01-B193-2E0563E5C84C}">
      <dgm:prSet/>
      <dgm:spPr/>
      <dgm:t>
        <a:bodyPr/>
        <a:lstStyle/>
        <a:p>
          <a:endParaRPr lang="en-US"/>
        </a:p>
      </dgm:t>
    </dgm:pt>
    <dgm:pt modelId="{89980BD7-34FC-4DAA-9383-DF1E6254B9BA}">
      <dgm:prSet/>
      <dgm:spPr/>
      <dgm:t>
        <a:bodyPr/>
        <a:lstStyle/>
        <a:p>
          <a:r>
            <a:rPr lang="en-US"/>
            <a:t>Minimal variance due to holidays and Fiscal Year change</a:t>
          </a:r>
        </a:p>
      </dgm:t>
    </dgm:pt>
    <dgm:pt modelId="{9DBFC8F8-86DF-4FD8-B83A-12786CD9B9A1}" type="parTrans" cxnId="{25CE1300-47D7-4273-8DBC-4FFC594D3E1D}">
      <dgm:prSet/>
      <dgm:spPr/>
      <dgm:t>
        <a:bodyPr/>
        <a:lstStyle/>
        <a:p>
          <a:endParaRPr lang="en-US"/>
        </a:p>
      </dgm:t>
    </dgm:pt>
    <dgm:pt modelId="{3AE9FF1A-F22D-4109-A124-9F5897EEA701}" type="sibTrans" cxnId="{25CE1300-47D7-4273-8DBC-4FFC594D3E1D}">
      <dgm:prSet/>
      <dgm:spPr/>
      <dgm:t>
        <a:bodyPr/>
        <a:lstStyle/>
        <a:p>
          <a:endParaRPr lang="en-US"/>
        </a:p>
      </dgm:t>
    </dgm:pt>
    <dgm:pt modelId="{246B6304-2E0D-49F5-B5FF-C33E8F7DC9D9}">
      <dgm:prSet/>
      <dgm:spPr/>
      <dgm:t>
        <a:bodyPr/>
        <a:lstStyle/>
        <a:p>
          <a:r>
            <a:rPr lang="en-US"/>
            <a:t>Every Friday is Green -submit timesheet or get paid</a:t>
          </a:r>
        </a:p>
      </dgm:t>
    </dgm:pt>
    <dgm:pt modelId="{5FC39EEA-FC60-4704-8B0A-528CE16139EC}" type="parTrans" cxnId="{545CBC15-993F-47C3-A173-C740BDD5BC31}">
      <dgm:prSet/>
      <dgm:spPr/>
      <dgm:t>
        <a:bodyPr/>
        <a:lstStyle/>
        <a:p>
          <a:endParaRPr lang="en-US"/>
        </a:p>
      </dgm:t>
    </dgm:pt>
    <dgm:pt modelId="{BFE676EA-C719-45E3-8215-458D6961F48C}" type="sibTrans" cxnId="{545CBC15-993F-47C3-A173-C740BDD5BC31}">
      <dgm:prSet/>
      <dgm:spPr/>
      <dgm:t>
        <a:bodyPr/>
        <a:lstStyle/>
        <a:p>
          <a:endParaRPr lang="en-US"/>
        </a:p>
      </dgm:t>
    </dgm:pt>
    <dgm:pt modelId="{8B7BEDAE-5837-4E40-9BF1-11911DCD9846}" type="pres">
      <dgm:prSet presAssocID="{5A181D36-86DD-4068-8288-0FB1091A12B6}" presName="hierChild1" presStyleCnt="0">
        <dgm:presLayoutVars>
          <dgm:chPref val="1"/>
          <dgm:dir/>
          <dgm:animOne val="branch"/>
          <dgm:animLvl val="lvl"/>
          <dgm:resizeHandles/>
        </dgm:presLayoutVars>
      </dgm:prSet>
      <dgm:spPr/>
    </dgm:pt>
    <dgm:pt modelId="{A36384B0-4D58-4C11-9E4B-24B2584D593F}" type="pres">
      <dgm:prSet presAssocID="{BCA977E4-58BD-4C30-8891-177374CFAE92}" presName="hierRoot1" presStyleCnt="0"/>
      <dgm:spPr/>
    </dgm:pt>
    <dgm:pt modelId="{E78CC01B-FDA9-44F6-9B6A-5AE7330D12A7}" type="pres">
      <dgm:prSet presAssocID="{BCA977E4-58BD-4C30-8891-177374CFAE92}" presName="composite" presStyleCnt="0"/>
      <dgm:spPr/>
    </dgm:pt>
    <dgm:pt modelId="{D95458C7-C83A-4473-B3B1-A285EC8C8F02}" type="pres">
      <dgm:prSet presAssocID="{BCA977E4-58BD-4C30-8891-177374CFAE92}" presName="background" presStyleLbl="node0" presStyleIdx="0" presStyleCnt="3"/>
      <dgm:spPr/>
    </dgm:pt>
    <dgm:pt modelId="{7CA803B5-DD84-4C64-A1DD-8B31FA216E2D}" type="pres">
      <dgm:prSet presAssocID="{BCA977E4-58BD-4C30-8891-177374CFAE92}" presName="text" presStyleLbl="fgAcc0" presStyleIdx="0" presStyleCnt="3">
        <dgm:presLayoutVars>
          <dgm:chPref val="3"/>
        </dgm:presLayoutVars>
      </dgm:prSet>
      <dgm:spPr/>
    </dgm:pt>
    <dgm:pt modelId="{BA8F58DC-73E4-4D0D-BE71-5BDBAE4211FA}" type="pres">
      <dgm:prSet presAssocID="{BCA977E4-58BD-4C30-8891-177374CFAE92}" presName="hierChild2" presStyleCnt="0"/>
      <dgm:spPr/>
    </dgm:pt>
    <dgm:pt modelId="{5352AC1D-9EB8-4219-9047-505CAEC2586D}" type="pres">
      <dgm:prSet presAssocID="{89980BD7-34FC-4DAA-9383-DF1E6254B9BA}" presName="hierRoot1" presStyleCnt="0"/>
      <dgm:spPr/>
    </dgm:pt>
    <dgm:pt modelId="{D48649A2-BC43-4D22-8BDA-9722439E800D}" type="pres">
      <dgm:prSet presAssocID="{89980BD7-34FC-4DAA-9383-DF1E6254B9BA}" presName="composite" presStyleCnt="0"/>
      <dgm:spPr/>
    </dgm:pt>
    <dgm:pt modelId="{16E8820D-97D9-4B63-A4BA-D2A643022623}" type="pres">
      <dgm:prSet presAssocID="{89980BD7-34FC-4DAA-9383-DF1E6254B9BA}" presName="background" presStyleLbl="node0" presStyleIdx="1" presStyleCnt="3"/>
      <dgm:spPr/>
    </dgm:pt>
    <dgm:pt modelId="{4F92F911-770C-486B-9B3C-3A2E190E9E81}" type="pres">
      <dgm:prSet presAssocID="{89980BD7-34FC-4DAA-9383-DF1E6254B9BA}" presName="text" presStyleLbl="fgAcc0" presStyleIdx="1" presStyleCnt="3">
        <dgm:presLayoutVars>
          <dgm:chPref val="3"/>
        </dgm:presLayoutVars>
      </dgm:prSet>
      <dgm:spPr/>
    </dgm:pt>
    <dgm:pt modelId="{4DFB9EFE-14EE-4097-B8D4-07D84C87C7C1}" type="pres">
      <dgm:prSet presAssocID="{89980BD7-34FC-4DAA-9383-DF1E6254B9BA}" presName="hierChild2" presStyleCnt="0"/>
      <dgm:spPr/>
    </dgm:pt>
    <dgm:pt modelId="{6159018F-F4E4-46B8-A33C-3B8ACC6407A6}" type="pres">
      <dgm:prSet presAssocID="{246B6304-2E0D-49F5-B5FF-C33E8F7DC9D9}" presName="hierRoot1" presStyleCnt="0"/>
      <dgm:spPr/>
    </dgm:pt>
    <dgm:pt modelId="{8F5AFA2F-0CC9-4EC9-96E8-EA016BCFA5B8}" type="pres">
      <dgm:prSet presAssocID="{246B6304-2E0D-49F5-B5FF-C33E8F7DC9D9}" presName="composite" presStyleCnt="0"/>
      <dgm:spPr/>
    </dgm:pt>
    <dgm:pt modelId="{0B7B802E-AC98-4A69-9E91-D41BBDF8D041}" type="pres">
      <dgm:prSet presAssocID="{246B6304-2E0D-49F5-B5FF-C33E8F7DC9D9}" presName="background" presStyleLbl="node0" presStyleIdx="2" presStyleCnt="3"/>
      <dgm:spPr/>
    </dgm:pt>
    <dgm:pt modelId="{BDBA5019-B853-4376-A3C2-51FD3DBE22C5}" type="pres">
      <dgm:prSet presAssocID="{246B6304-2E0D-49F5-B5FF-C33E8F7DC9D9}" presName="text" presStyleLbl="fgAcc0" presStyleIdx="2" presStyleCnt="3">
        <dgm:presLayoutVars>
          <dgm:chPref val="3"/>
        </dgm:presLayoutVars>
      </dgm:prSet>
      <dgm:spPr/>
    </dgm:pt>
    <dgm:pt modelId="{1CE4267F-E86C-44A6-BFB1-3FFFB4EF5209}" type="pres">
      <dgm:prSet presAssocID="{246B6304-2E0D-49F5-B5FF-C33E8F7DC9D9}" presName="hierChild2" presStyleCnt="0"/>
      <dgm:spPr/>
    </dgm:pt>
  </dgm:ptLst>
  <dgm:cxnLst>
    <dgm:cxn modelId="{25CE1300-47D7-4273-8DBC-4FFC594D3E1D}" srcId="{5A181D36-86DD-4068-8288-0FB1091A12B6}" destId="{89980BD7-34FC-4DAA-9383-DF1E6254B9BA}" srcOrd="1" destOrd="0" parTransId="{9DBFC8F8-86DF-4FD8-B83A-12786CD9B9A1}" sibTransId="{3AE9FF1A-F22D-4109-A124-9F5897EEA701}"/>
    <dgm:cxn modelId="{8075660F-6B00-4E01-B193-2E0563E5C84C}" srcId="{5A181D36-86DD-4068-8288-0FB1091A12B6}" destId="{BCA977E4-58BD-4C30-8891-177374CFAE92}" srcOrd="0" destOrd="0" parTransId="{97F498CF-FFA8-4307-B751-5CA3E9A2989E}" sibTransId="{334DCFAB-6390-4809-9B64-EF72C92A729F}"/>
    <dgm:cxn modelId="{545CBC15-993F-47C3-A173-C740BDD5BC31}" srcId="{5A181D36-86DD-4068-8288-0FB1091A12B6}" destId="{246B6304-2E0D-49F5-B5FF-C33E8F7DC9D9}" srcOrd="2" destOrd="0" parTransId="{5FC39EEA-FC60-4704-8B0A-528CE16139EC}" sibTransId="{BFE676EA-C719-45E3-8215-458D6961F48C}"/>
    <dgm:cxn modelId="{502FCE24-2908-4AE4-934A-CDA00C17B9A6}" type="presOf" srcId="{BCA977E4-58BD-4C30-8891-177374CFAE92}" destId="{7CA803B5-DD84-4C64-A1DD-8B31FA216E2D}" srcOrd="0" destOrd="0" presId="urn:microsoft.com/office/officeart/2005/8/layout/hierarchy1"/>
    <dgm:cxn modelId="{3E0A2F95-19FA-4431-B8DA-895E016C6785}" type="presOf" srcId="{89980BD7-34FC-4DAA-9383-DF1E6254B9BA}" destId="{4F92F911-770C-486B-9B3C-3A2E190E9E81}" srcOrd="0" destOrd="0" presId="urn:microsoft.com/office/officeart/2005/8/layout/hierarchy1"/>
    <dgm:cxn modelId="{8FCD769F-35F3-4D3E-BEA1-54C8575B2451}" type="presOf" srcId="{246B6304-2E0D-49F5-B5FF-C33E8F7DC9D9}" destId="{BDBA5019-B853-4376-A3C2-51FD3DBE22C5}" srcOrd="0" destOrd="0" presId="urn:microsoft.com/office/officeart/2005/8/layout/hierarchy1"/>
    <dgm:cxn modelId="{F8624BBC-5DA7-46E7-963D-A299F3603B59}" type="presOf" srcId="{5A181D36-86DD-4068-8288-0FB1091A12B6}" destId="{8B7BEDAE-5837-4E40-9BF1-11911DCD9846}" srcOrd="0" destOrd="0" presId="urn:microsoft.com/office/officeart/2005/8/layout/hierarchy1"/>
    <dgm:cxn modelId="{E1AC6F4F-CBA6-4964-9329-54FE33644F09}" type="presParOf" srcId="{8B7BEDAE-5837-4E40-9BF1-11911DCD9846}" destId="{A36384B0-4D58-4C11-9E4B-24B2584D593F}" srcOrd="0" destOrd="0" presId="urn:microsoft.com/office/officeart/2005/8/layout/hierarchy1"/>
    <dgm:cxn modelId="{8BB9EF85-A965-40BF-909B-4B5133CB27E1}" type="presParOf" srcId="{A36384B0-4D58-4C11-9E4B-24B2584D593F}" destId="{E78CC01B-FDA9-44F6-9B6A-5AE7330D12A7}" srcOrd="0" destOrd="0" presId="urn:microsoft.com/office/officeart/2005/8/layout/hierarchy1"/>
    <dgm:cxn modelId="{647D1E64-C12B-4C7E-AE6F-AF133AB0FF01}" type="presParOf" srcId="{E78CC01B-FDA9-44F6-9B6A-5AE7330D12A7}" destId="{D95458C7-C83A-4473-B3B1-A285EC8C8F02}" srcOrd="0" destOrd="0" presId="urn:microsoft.com/office/officeart/2005/8/layout/hierarchy1"/>
    <dgm:cxn modelId="{0597EF02-A58D-4E74-A56C-702AB35ECC46}" type="presParOf" srcId="{E78CC01B-FDA9-44F6-9B6A-5AE7330D12A7}" destId="{7CA803B5-DD84-4C64-A1DD-8B31FA216E2D}" srcOrd="1" destOrd="0" presId="urn:microsoft.com/office/officeart/2005/8/layout/hierarchy1"/>
    <dgm:cxn modelId="{5F06A843-C658-4129-9D17-FD5BA0E7D8D6}" type="presParOf" srcId="{A36384B0-4D58-4C11-9E4B-24B2584D593F}" destId="{BA8F58DC-73E4-4D0D-BE71-5BDBAE4211FA}" srcOrd="1" destOrd="0" presId="urn:microsoft.com/office/officeart/2005/8/layout/hierarchy1"/>
    <dgm:cxn modelId="{CB99B8F2-36D2-4CC8-A096-55C992F542DB}" type="presParOf" srcId="{8B7BEDAE-5837-4E40-9BF1-11911DCD9846}" destId="{5352AC1D-9EB8-4219-9047-505CAEC2586D}" srcOrd="1" destOrd="0" presId="urn:microsoft.com/office/officeart/2005/8/layout/hierarchy1"/>
    <dgm:cxn modelId="{6A1935E9-9E22-4E1B-B13D-A5174D900971}" type="presParOf" srcId="{5352AC1D-9EB8-4219-9047-505CAEC2586D}" destId="{D48649A2-BC43-4D22-8BDA-9722439E800D}" srcOrd="0" destOrd="0" presId="urn:microsoft.com/office/officeart/2005/8/layout/hierarchy1"/>
    <dgm:cxn modelId="{1421A584-BDC6-4A5E-85CD-6C30B713D18E}" type="presParOf" srcId="{D48649A2-BC43-4D22-8BDA-9722439E800D}" destId="{16E8820D-97D9-4B63-A4BA-D2A643022623}" srcOrd="0" destOrd="0" presId="urn:microsoft.com/office/officeart/2005/8/layout/hierarchy1"/>
    <dgm:cxn modelId="{7D40C3AB-C336-4C9A-A901-AE9679330C03}" type="presParOf" srcId="{D48649A2-BC43-4D22-8BDA-9722439E800D}" destId="{4F92F911-770C-486B-9B3C-3A2E190E9E81}" srcOrd="1" destOrd="0" presId="urn:microsoft.com/office/officeart/2005/8/layout/hierarchy1"/>
    <dgm:cxn modelId="{B766FD60-E140-4E64-9647-F7B55F6E8BF2}" type="presParOf" srcId="{5352AC1D-9EB8-4219-9047-505CAEC2586D}" destId="{4DFB9EFE-14EE-4097-B8D4-07D84C87C7C1}" srcOrd="1" destOrd="0" presId="urn:microsoft.com/office/officeart/2005/8/layout/hierarchy1"/>
    <dgm:cxn modelId="{13827EBF-29BE-4D00-A322-CB92D3687F3E}" type="presParOf" srcId="{8B7BEDAE-5837-4E40-9BF1-11911DCD9846}" destId="{6159018F-F4E4-46B8-A33C-3B8ACC6407A6}" srcOrd="2" destOrd="0" presId="urn:microsoft.com/office/officeart/2005/8/layout/hierarchy1"/>
    <dgm:cxn modelId="{182EFCFF-119E-4398-8200-EA372A32AF25}" type="presParOf" srcId="{6159018F-F4E4-46B8-A33C-3B8ACC6407A6}" destId="{8F5AFA2F-0CC9-4EC9-96E8-EA016BCFA5B8}" srcOrd="0" destOrd="0" presId="urn:microsoft.com/office/officeart/2005/8/layout/hierarchy1"/>
    <dgm:cxn modelId="{0379ECB3-D8EE-4184-9C7F-C550C7EFF47D}" type="presParOf" srcId="{8F5AFA2F-0CC9-4EC9-96E8-EA016BCFA5B8}" destId="{0B7B802E-AC98-4A69-9E91-D41BBDF8D041}" srcOrd="0" destOrd="0" presId="urn:microsoft.com/office/officeart/2005/8/layout/hierarchy1"/>
    <dgm:cxn modelId="{C3C564F1-806C-4877-BCAB-8806DC955B6B}" type="presParOf" srcId="{8F5AFA2F-0CC9-4EC9-96E8-EA016BCFA5B8}" destId="{BDBA5019-B853-4376-A3C2-51FD3DBE22C5}" srcOrd="1" destOrd="0" presId="urn:microsoft.com/office/officeart/2005/8/layout/hierarchy1"/>
    <dgm:cxn modelId="{28909B9C-46BD-42E2-A1D5-E07D65C4DFEB}" type="presParOf" srcId="{6159018F-F4E4-46B8-A33C-3B8ACC6407A6}" destId="{1CE4267F-E86C-44A6-BFB1-3FFFB4EF5209}" srcOrd="1" destOrd="0" presId="urn:microsoft.com/office/officeart/2005/8/layout/hierarchy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1DF5877F-ABC5-42C2-852D-7886D3DAEAD0}" type="doc">
      <dgm:prSet loTypeId="urn:microsoft.com/office/officeart/2005/8/layout/vList5" loCatId="list" qsTypeId="urn:microsoft.com/office/officeart/2005/8/quickstyle/simple4" qsCatId="simple" csTypeId="urn:microsoft.com/office/officeart/2005/8/colors/accent5_2" csCatId="accent5"/>
      <dgm:spPr/>
      <dgm:t>
        <a:bodyPr/>
        <a:lstStyle/>
        <a:p>
          <a:endParaRPr lang="en-US"/>
        </a:p>
      </dgm:t>
    </dgm:pt>
    <dgm:pt modelId="{9BC88384-EEB2-4558-B6F8-E94BB15BA0AA}">
      <dgm:prSet/>
      <dgm:spPr/>
      <dgm:t>
        <a:bodyPr/>
        <a:lstStyle/>
        <a:p>
          <a:r>
            <a:rPr lang="en-US" b="1"/>
            <a:t>Submission and Approval</a:t>
          </a:r>
        </a:p>
      </dgm:t>
    </dgm:pt>
    <dgm:pt modelId="{817B8AA6-45E2-48F8-97C3-EC3D9882E825}" type="parTrans" cxnId="{E3C9FBB2-3411-4B3C-A475-2FE1793D3C0C}">
      <dgm:prSet/>
      <dgm:spPr/>
      <dgm:t>
        <a:bodyPr/>
        <a:lstStyle/>
        <a:p>
          <a:endParaRPr lang="en-US"/>
        </a:p>
      </dgm:t>
    </dgm:pt>
    <dgm:pt modelId="{537D64C7-A925-4C01-A885-DD39ABAE2B0C}" type="sibTrans" cxnId="{E3C9FBB2-3411-4B3C-A475-2FE1793D3C0C}">
      <dgm:prSet/>
      <dgm:spPr/>
      <dgm:t>
        <a:bodyPr/>
        <a:lstStyle/>
        <a:p>
          <a:endParaRPr lang="en-US"/>
        </a:p>
      </dgm:t>
    </dgm:pt>
    <dgm:pt modelId="{E1B02883-1EC7-4A77-A445-93199730F54B}">
      <dgm:prSet/>
      <dgm:spPr/>
      <dgm:t>
        <a:bodyPr/>
        <a:lstStyle/>
        <a:p>
          <a:r>
            <a:rPr lang="en-US"/>
            <a:t>All completed online</a:t>
          </a:r>
        </a:p>
      </dgm:t>
    </dgm:pt>
    <dgm:pt modelId="{11298212-32F9-4CF3-BBF5-F46669460ED9}" type="parTrans" cxnId="{B6BEB56B-31AA-414D-B7D6-4D18AF76A637}">
      <dgm:prSet/>
      <dgm:spPr/>
      <dgm:t>
        <a:bodyPr/>
        <a:lstStyle/>
        <a:p>
          <a:endParaRPr lang="en-US"/>
        </a:p>
      </dgm:t>
    </dgm:pt>
    <dgm:pt modelId="{0D17F96A-EE33-4821-8F88-3DCE614F7635}" type="sibTrans" cxnId="{B6BEB56B-31AA-414D-B7D6-4D18AF76A637}">
      <dgm:prSet/>
      <dgm:spPr/>
      <dgm:t>
        <a:bodyPr/>
        <a:lstStyle/>
        <a:p>
          <a:endParaRPr lang="en-US"/>
        </a:p>
      </dgm:t>
    </dgm:pt>
    <dgm:pt modelId="{8AE975BA-AFD7-4CE8-AC0A-B5782DD73D4B}">
      <dgm:prSet/>
      <dgm:spPr/>
      <dgm:t>
        <a:bodyPr/>
        <a:lstStyle/>
        <a:p>
          <a:r>
            <a:rPr lang="en-US" b="1"/>
            <a:t>Payroll Variance Form</a:t>
          </a:r>
        </a:p>
      </dgm:t>
    </dgm:pt>
    <dgm:pt modelId="{F7C8448F-BB68-4FFD-BF65-39EECDD15E29}" type="parTrans" cxnId="{571F0B58-177D-4BA5-BAD2-CE90D90865C0}">
      <dgm:prSet/>
      <dgm:spPr/>
      <dgm:t>
        <a:bodyPr/>
        <a:lstStyle/>
        <a:p>
          <a:endParaRPr lang="en-US"/>
        </a:p>
      </dgm:t>
    </dgm:pt>
    <dgm:pt modelId="{F74D3FCE-ED77-47C0-8DA5-54301CDCA790}" type="sibTrans" cxnId="{571F0B58-177D-4BA5-BAD2-CE90D90865C0}">
      <dgm:prSet/>
      <dgm:spPr/>
      <dgm:t>
        <a:bodyPr/>
        <a:lstStyle/>
        <a:p>
          <a:endParaRPr lang="en-US"/>
        </a:p>
      </dgm:t>
    </dgm:pt>
    <dgm:pt modelId="{CF0E285B-50B3-4D9C-A6D5-07AEA47AC837}">
      <dgm:prSet/>
      <dgm:spPr/>
      <dgm:t>
        <a:bodyPr/>
        <a:lstStyle/>
        <a:p>
          <a:r>
            <a:rPr lang="en-US"/>
            <a:t>Should only be used if necessary</a:t>
          </a:r>
        </a:p>
      </dgm:t>
    </dgm:pt>
    <dgm:pt modelId="{DD4333F1-7F0C-41D3-9154-A3503C3452A5}" type="parTrans" cxnId="{A8195762-9D41-4542-A6E2-2300E28AB37D}">
      <dgm:prSet/>
      <dgm:spPr/>
      <dgm:t>
        <a:bodyPr/>
        <a:lstStyle/>
        <a:p>
          <a:endParaRPr lang="en-US"/>
        </a:p>
      </dgm:t>
    </dgm:pt>
    <dgm:pt modelId="{3A473769-4491-4035-AABC-969166F59F39}" type="sibTrans" cxnId="{A8195762-9D41-4542-A6E2-2300E28AB37D}">
      <dgm:prSet/>
      <dgm:spPr/>
      <dgm:t>
        <a:bodyPr/>
        <a:lstStyle/>
        <a:p>
          <a:endParaRPr lang="en-US"/>
        </a:p>
      </dgm:t>
    </dgm:pt>
    <dgm:pt modelId="{F34EF734-D9B4-47E1-BFEC-0AABD71150D0}">
      <dgm:prSet/>
      <dgm:spPr/>
      <dgm:t>
        <a:bodyPr/>
        <a:lstStyle/>
        <a:p>
          <a:r>
            <a:rPr lang="en-US"/>
            <a:t>Needs to be fully completed</a:t>
          </a:r>
        </a:p>
      </dgm:t>
    </dgm:pt>
    <dgm:pt modelId="{953B859F-B827-4C22-9E58-4B6FAD7D4E66}" type="parTrans" cxnId="{FC770256-B6A4-498E-9259-BFB312F14543}">
      <dgm:prSet/>
      <dgm:spPr/>
      <dgm:t>
        <a:bodyPr/>
        <a:lstStyle/>
        <a:p>
          <a:endParaRPr lang="en-US"/>
        </a:p>
      </dgm:t>
    </dgm:pt>
    <dgm:pt modelId="{EC35125F-73B9-4428-8555-DFB811F29031}" type="sibTrans" cxnId="{FC770256-B6A4-498E-9259-BFB312F14543}">
      <dgm:prSet/>
      <dgm:spPr/>
      <dgm:t>
        <a:bodyPr/>
        <a:lstStyle/>
        <a:p>
          <a:endParaRPr lang="en-US"/>
        </a:p>
      </dgm:t>
    </dgm:pt>
    <dgm:pt modelId="{BDD5EEFB-9913-4739-B4D3-219EBBD15012}">
      <dgm:prSet/>
      <dgm:spPr/>
      <dgm:t>
        <a:bodyPr/>
        <a:lstStyle/>
        <a:p>
          <a:r>
            <a:rPr lang="en-US"/>
            <a:t>Students will likely get paid in the next payroll (2-3 weeks)</a:t>
          </a:r>
        </a:p>
      </dgm:t>
    </dgm:pt>
    <dgm:pt modelId="{6CE052BD-EA91-4FF9-BB6B-FD4FAE356DF0}" type="parTrans" cxnId="{263D0260-17BC-42F5-8004-21F917644D8F}">
      <dgm:prSet/>
      <dgm:spPr/>
      <dgm:t>
        <a:bodyPr/>
        <a:lstStyle/>
        <a:p>
          <a:endParaRPr lang="en-US"/>
        </a:p>
      </dgm:t>
    </dgm:pt>
    <dgm:pt modelId="{10B53D44-1F09-4D7E-9410-21FA3271E9C5}" type="sibTrans" cxnId="{263D0260-17BC-42F5-8004-21F917644D8F}">
      <dgm:prSet/>
      <dgm:spPr/>
      <dgm:t>
        <a:bodyPr/>
        <a:lstStyle/>
        <a:p>
          <a:endParaRPr lang="en-US"/>
        </a:p>
      </dgm:t>
    </dgm:pt>
    <dgm:pt modelId="{A845A044-73A4-4225-9BC6-7D18D4387020}" type="pres">
      <dgm:prSet presAssocID="{1DF5877F-ABC5-42C2-852D-7886D3DAEAD0}" presName="Name0" presStyleCnt="0">
        <dgm:presLayoutVars>
          <dgm:dir/>
          <dgm:animLvl val="lvl"/>
          <dgm:resizeHandles val="exact"/>
        </dgm:presLayoutVars>
      </dgm:prSet>
      <dgm:spPr/>
    </dgm:pt>
    <dgm:pt modelId="{8400C481-2A74-46C4-A5E2-63B5DB970D07}" type="pres">
      <dgm:prSet presAssocID="{9BC88384-EEB2-4558-B6F8-E94BB15BA0AA}" presName="linNode" presStyleCnt="0"/>
      <dgm:spPr/>
    </dgm:pt>
    <dgm:pt modelId="{C89CAAF2-659E-4AC5-BDAD-BB3204714F94}" type="pres">
      <dgm:prSet presAssocID="{9BC88384-EEB2-4558-B6F8-E94BB15BA0AA}" presName="parentText" presStyleLbl="node1" presStyleIdx="0" presStyleCnt="2">
        <dgm:presLayoutVars>
          <dgm:chMax val="1"/>
          <dgm:bulletEnabled val="1"/>
        </dgm:presLayoutVars>
      </dgm:prSet>
      <dgm:spPr/>
    </dgm:pt>
    <dgm:pt modelId="{1B79C069-DB33-4BDA-B688-1BDB53DC32E6}" type="pres">
      <dgm:prSet presAssocID="{9BC88384-EEB2-4558-B6F8-E94BB15BA0AA}" presName="descendantText" presStyleLbl="alignAccFollowNode1" presStyleIdx="0" presStyleCnt="2">
        <dgm:presLayoutVars>
          <dgm:bulletEnabled val="1"/>
        </dgm:presLayoutVars>
      </dgm:prSet>
      <dgm:spPr/>
    </dgm:pt>
    <dgm:pt modelId="{42E966CF-BBD5-455B-9780-D81302F49A58}" type="pres">
      <dgm:prSet presAssocID="{537D64C7-A925-4C01-A885-DD39ABAE2B0C}" presName="sp" presStyleCnt="0"/>
      <dgm:spPr/>
    </dgm:pt>
    <dgm:pt modelId="{605EEB43-C820-4150-A8BC-1A694ED31223}" type="pres">
      <dgm:prSet presAssocID="{8AE975BA-AFD7-4CE8-AC0A-B5782DD73D4B}" presName="linNode" presStyleCnt="0"/>
      <dgm:spPr/>
    </dgm:pt>
    <dgm:pt modelId="{B99B96DC-0C67-4135-AD6F-D4BA36C1C5C2}" type="pres">
      <dgm:prSet presAssocID="{8AE975BA-AFD7-4CE8-AC0A-B5782DD73D4B}" presName="parentText" presStyleLbl="node1" presStyleIdx="1" presStyleCnt="2">
        <dgm:presLayoutVars>
          <dgm:chMax val="1"/>
          <dgm:bulletEnabled val="1"/>
        </dgm:presLayoutVars>
      </dgm:prSet>
      <dgm:spPr/>
    </dgm:pt>
    <dgm:pt modelId="{83530821-95AA-413F-A620-B5264FAA7171}" type="pres">
      <dgm:prSet presAssocID="{8AE975BA-AFD7-4CE8-AC0A-B5782DD73D4B}" presName="descendantText" presStyleLbl="alignAccFollowNode1" presStyleIdx="1" presStyleCnt="2">
        <dgm:presLayoutVars>
          <dgm:bulletEnabled val="1"/>
        </dgm:presLayoutVars>
      </dgm:prSet>
      <dgm:spPr/>
    </dgm:pt>
  </dgm:ptLst>
  <dgm:cxnLst>
    <dgm:cxn modelId="{024AD237-327E-4001-948A-B12C4F418CFD}" type="presOf" srcId="{9BC88384-EEB2-4558-B6F8-E94BB15BA0AA}" destId="{C89CAAF2-659E-4AC5-BDAD-BB3204714F94}" srcOrd="0" destOrd="0" presId="urn:microsoft.com/office/officeart/2005/8/layout/vList5"/>
    <dgm:cxn modelId="{263D0260-17BC-42F5-8004-21F917644D8F}" srcId="{8AE975BA-AFD7-4CE8-AC0A-B5782DD73D4B}" destId="{BDD5EEFB-9913-4739-B4D3-219EBBD15012}" srcOrd="2" destOrd="0" parTransId="{6CE052BD-EA91-4FF9-BB6B-FD4FAE356DF0}" sibTransId="{10B53D44-1F09-4D7E-9410-21FA3271E9C5}"/>
    <dgm:cxn modelId="{A8195762-9D41-4542-A6E2-2300E28AB37D}" srcId="{8AE975BA-AFD7-4CE8-AC0A-B5782DD73D4B}" destId="{CF0E285B-50B3-4D9C-A6D5-07AEA47AC837}" srcOrd="0" destOrd="0" parTransId="{DD4333F1-7F0C-41D3-9154-A3503C3452A5}" sibTransId="{3A473769-4491-4035-AABC-969166F59F39}"/>
    <dgm:cxn modelId="{B6BEB56B-31AA-414D-B7D6-4D18AF76A637}" srcId="{9BC88384-EEB2-4558-B6F8-E94BB15BA0AA}" destId="{E1B02883-1EC7-4A77-A445-93199730F54B}" srcOrd="0" destOrd="0" parTransId="{11298212-32F9-4CF3-BBF5-F46669460ED9}" sibTransId="{0D17F96A-EE33-4821-8F88-3DCE614F7635}"/>
    <dgm:cxn modelId="{14006E4D-61E0-4975-8F3A-696893058402}" type="presOf" srcId="{8AE975BA-AFD7-4CE8-AC0A-B5782DD73D4B}" destId="{B99B96DC-0C67-4135-AD6F-D4BA36C1C5C2}" srcOrd="0" destOrd="0" presId="urn:microsoft.com/office/officeart/2005/8/layout/vList5"/>
    <dgm:cxn modelId="{875CC64D-B96A-48F9-A6D2-A2217A122717}" type="presOf" srcId="{CF0E285B-50B3-4D9C-A6D5-07AEA47AC837}" destId="{83530821-95AA-413F-A620-B5264FAA7171}" srcOrd="0" destOrd="0" presId="urn:microsoft.com/office/officeart/2005/8/layout/vList5"/>
    <dgm:cxn modelId="{FC770256-B6A4-498E-9259-BFB312F14543}" srcId="{8AE975BA-AFD7-4CE8-AC0A-B5782DD73D4B}" destId="{F34EF734-D9B4-47E1-BFEC-0AABD71150D0}" srcOrd="1" destOrd="0" parTransId="{953B859F-B827-4C22-9E58-4B6FAD7D4E66}" sibTransId="{EC35125F-73B9-4428-8555-DFB811F29031}"/>
    <dgm:cxn modelId="{7F745276-DF9F-4A0E-A6A7-1F1147C8B004}" type="presOf" srcId="{E1B02883-1EC7-4A77-A445-93199730F54B}" destId="{1B79C069-DB33-4BDA-B688-1BDB53DC32E6}" srcOrd="0" destOrd="0" presId="urn:microsoft.com/office/officeart/2005/8/layout/vList5"/>
    <dgm:cxn modelId="{571F0B58-177D-4BA5-BAD2-CE90D90865C0}" srcId="{1DF5877F-ABC5-42C2-852D-7886D3DAEAD0}" destId="{8AE975BA-AFD7-4CE8-AC0A-B5782DD73D4B}" srcOrd="1" destOrd="0" parTransId="{F7C8448F-BB68-4FFD-BF65-39EECDD15E29}" sibTransId="{F74D3FCE-ED77-47C0-8DA5-54301CDCA790}"/>
    <dgm:cxn modelId="{E3C9FBB2-3411-4B3C-A475-2FE1793D3C0C}" srcId="{1DF5877F-ABC5-42C2-852D-7886D3DAEAD0}" destId="{9BC88384-EEB2-4558-B6F8-E94BB15BA0AA}" srcOrd="0" destOrd="0" parTransId="{817B8AA6-45E2-48F8-97C3-EC3D9882E825}" sibTransId="{537D64C7-A925-4C01-A885-DD39ABAE2B0C}"/>
    <dgm:cxn modelId="{1CEB77C1-4991-4FB8-A87C-BDB4B70FAA7E}" type="presOf" srcId="{F34EF734-D9B4-47E1-BFEC-0AABD71150D0}" destId="{83530821-95AA-413F-A620-B5264FAA7171}" srcOrd="0" destOrd="1" presId="urn:microsoft.com/office/officeart/2005/8/layout/vList5"/>
    <dgm:cxn modelId="{204AFFC1-39B6-43C7-B8FB-9664367CFC14}" type="presOf" srcId="{BDD5EEFB-9913-4739-B4D3-219EBBD15012}" destId="{83530821-95AA-413F-A620-B5264FAA7171}" srcOrd="0" destOrd="2" presId="urn:microsoft.com/office/officeart/2005/8/layout/vList5"/>
    <dgm:cxn modelId="{F13329FE-4009-455E-B75B-B44255FAAD35}" type="presOf" srcId="{1DF5877F-ABC5-42C2-852D-7886D3DAEAD0}" destId="{A845A044-73A4-4225-9BC6-7D18D4387020}" srcOrd="0" destOrd="0" presId="urn:microsoft.com/office/officeart/2005/8/layout/vList5"/>
    <dgm:cxn modelId="{4877094E-8CC2-4E9A-A41F-00A444953482}" type="presParOf" srcId="{A845A044-73A4-4225-9BC6-7D18D4387020}" destId="{8400C481-2A74-46C4-A5E2-63B5DB970D07}" srcOrd="0" destOrd="0" presId="urn:microsoft.com/office/officeart/2005/8/layout/vList5"/>
    <dgm:cxn modelId="{FBFA1304-4417-422F-AD32-B119CE37B8CC}" type="presParOf" srcId="{8400C481-2A74-46C4-A5E2-63B5DB970D07}" destId="{C89CAAF2-659E-4AC5-BDAD-BB3204714F94}" srcOrd="0" destOrd="0" presId="urn:microsoft.com/office/officeart/2005/8/layout/vList5"/>
    <dgm:cxn modelId="{BF9AF9C0-1DA9-44C3-B733-0EA24AA80DDB}" type="presParOf" srcId="{8400C481-2A74-46C4-A5E2-63B5DB970D07}" destId="{1B79C069-DB33-4BDA-B688-1BDB53DC32E6}" srcOrd="1" destOrd="0" presId="urn:microsoft.com/office/officeart/2005/8/layout/vList5"/>
    <dgm:cxn modelId="{417B8F1F-A348-4BB3-BC77-C7438004F4F8}" type="presParOf" srcId="{A845A044-73A4-4225-9BC6-7D18D4387020}" destId="{42E966CF-BBD5-455B-9780-D81302F49A58}" srcOrd="1" destOrd="0" presId="urn:microsoft.com/office/officeart/2005/8/layout/vList5"/>
    <dgm:cxn modelId="{F6BFC83C-C99C-4C9A-A539-630BD3D4EBD6}" type="presParOf" srcId="{A845A044-73A4-4225-9BC6-7D18D4387020}" destId="{605EEB43-C820-4150-A8BC-1A694ED31223}" srcOrd="2" destOrd="0" presId="urn:microsoft.com/office/officeart/2005/8/layout/vList5"/>
    <dgm:cxn modelId="{64CC8E75-3CAD-4A20-98E0-DA00345E8C6B}" type="presParOf" srcId="{605EEB43-C820-4150-A8BC-1A694ED31223}" destId="{B99B96DC-0C67-4135-AD6F-D4BA36C1C5C2}" srcOrd="0" destOrd="0" presId="urn:microsoft.com/office/officeart/2005/8/layout/vList5"/>
    <dgm:cxn modelId="{2B4736D1-7237-49C5-A93B-7F4B1922D177}" type="presParOf" srcId="{605EEB43-C820-4150-A8BC-1A694ED31223}" destId="{83530821-95AA-413F-A620-B5264FAA7171}"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F4D8BFA4-CF04-4C64-B67F-2F5C45B81DBC}" type="doc">
      <dgm:prSet loTypeId="urn:microsoft.com/office/officeart/2018/2/layout/IconLabelDescriptionList" loCatId="icon" qsTypeId="urn:microsoft.com/office/officeart/2005/8/quickstyle/simple1" qsCatId="simple" csTypeId="urn:microsoft.com/office/officeart/2005/8/colors/accent1_2" csCatId="accent1" phldr="1"/>
      <dgm:spPr/>
      <dgm:t>
        <a:bodyPr/>
        <a:lstStyle/>
        <a:p>
          <a:endParaRPr lang="en-US"/>
        </a:p>
      </dgm:t>
    </dgm:pt>
    <dgm:pt modelId="{42065852-194B-4442-9EDF-041D59D2975E}">
      <dgm:prSet/>
      <dgm:spPr/>
      <dgm:t>
        <a:bodyPr/>
        <a:lstStyle/>
        <a:p>
          <a:pPr>
            <a:lnSpc>
              <a:spcPct val="100000"/>
            </a:lnSpc>
            <a:defRPr b="1"/>
          </a:pPr>
          <a:r>
            <a:rPr lang="en-US"/>
            <a:t>Direct Deposit</a:t>
          </a:r>
        </a:p>
      </dgm:t>
    </dgm:pt>
    <dgm:pt modelId="{80EF8342-AD9B-4165-BC50-95AE7BE1704C}" type="parTrans" cxnId="{DCB2C7EA-6F5C-4E3A-B6EE-1CEBFB3C4BD7}">
      <dgm:prSet/>
      <dgm:spPr/>
      <dgm:t>
        <a:bodyPr/>
        <a:lstStyle/>
        <a:p>
          <a:endParaRPr lang="en-US"/>
        </a:p>
      </dgm:t>
    </dgm:pt>
    <dgm:pt modelId="{52FAC2F3-5FFA-41E2-8D8A-BBADDD1981FD}" type="sibTrans" cxnId="{DCB2C7EA-6F5C-4E3A-B6EE-1CEBFB3C4BD7}">
      <dgm:prSet/>
      <dgm:spPr/>
      <dgm:t>
        <a:bodyPr/>
        <a:lstStyle/>
        <a:p>
          <a:endParaRPr lang="en-US"/>
        </a:p>
      </dgm:t>
    </dgm:pt>
    <dgm:pt modelId="{6BB6B7BD-F2DA-4712-AF7A-0EF92ACDEF37}">
      <dgm:prSet/>
      <dgm:spPr/>
      <dgm:t>
        <a:bodyPr/>
        <a:lstStyle/>
        <a:p>
          <a:pPr>
            <a:lnSpc>
              <a:spcPct val="100000"/>
            </a:lnSpc>
            <a:defRPr b="1"/>
          </a:pPr>
          <a:r>
            <a:rPr lang="en-US"/>
            <a:t>Paper checks</a:t>
          </a:r>
        </a:p>
      </dgm:t>
    </dgm:pt>
    <dgm:pt modelId="{444B2C95-C743-44A2-9C37-73E188261320}" type="parTrans" cxnId="{6FAD67F7-02B5-40C2-AEFC-1DBE517130F6}">
      <dgm:prSet/>
      <dgm:spPr/>
      <dgm:t>
        <a:bodyPr/>
        <a:lstStyle/>
        <a:p>
          <a:endParaRPr lang="en-US"/>
        </a:p>
      </dgm:t>
    </dgm:pt>
    <dgm:pt modelId="{DE5C49CD-101C-49A4-BD8E-69FA146AABB5}" type="sibTrans" cxnId="{6FAD67F7-02B5-40C2-AEFC-1DBE517130F6}">
      <dgm:prSet/>
      <dgm:spPr/>
      <dgm:t>
        <a:bodyPr/>
        <a:lstStyle/>
        <a:p>
          <a:endParaRPr lang="en-US"/>
        </a:p>
      </dgm:t>
    </dgm:pt>
    <dgm:pt modelId="{DCBA73EC-EF18-4D33-8E33-A5EB0A68A602}">
      <dgm:prSet/>
      <dgm:spPr/>
      <dgm:t>
        <a:bodyPr/>
        <a:lstStyle/>
        <a:p>
          <a:pPr>
            <a:lnSpc>
              <a:spcPct val="100000"/>
            </a:lnSpc>
          </a:pPr>
          <a:r>
            <a:rPr lang="en-US"/>
            <a:t>Student has mailbox</a:t>
          </a:r>
        </a:p>
      </dgm:t>
    </dgm:pt>
    <dgm:pt modelId="{4D0E814A-911D-4E72-8B73-6C7B9DEA67E0}" type="parTrans" cxnId="{BE13CDB2-AFA2-441A-BB40-A8CCB3504740}">
      <dgm:prSet/>
      <dgm:spPr/>
      <dgm:t>
        <a:bodyPr/>
        <a:lstStyle/>
        <a:p>
          <a:endParaRPr lang="en-US"/>
        </a:p>
      </dgm:t>
    </dgm:pt>
    <dgm:pt modelId="{02571376-3A48-4184-B7CF-19990682CFC1}" type="sibTrans" cxnId="{BE13CDB2-AFA2-441A-BB40-A8CCB3504740}">
      <dgm:prSet/>
      <dgm:spPr/>
      <dgm:t>
        <a:bodyPr/>
        <a:lstStyle/>
        <a:p>
          <a:endParaRPr lang="en-US"/>
        </a:p>
      </dgm:t>
    </dgm:pt>
    <dgm:pt modelId="{245F6A83-B50D-4A99-91FC-58895ACC1968}">
      <dgm:prSet/>
      <dgm:spPr/>
      <dgm:t>
        <a:bodyPr/>
        <a:lstStyle/>
        <a:p>
          <a:r>
            <a:rPr lang="en-US"/>
            <a:t>Post Office receives check</a:t>
          </a:r>
        </a:p>
      </dgm:t>
    </dgm:pt>
    <dgm:pt modelId="{7D3FB82C-2A1A-428C-91FD-C45C6FF1EF69}" type="parTrans" cxnId="{AE0E2784-FCDE-4C45-A9FF-B24E6BD45DF6}">
      <dgm:prSet/>
      <dgm:spPr/>
      <dgm:t>
        <a:bodyPr/>
        <a:lstStyle/>
        <a:p>
          <a:endParaRPr lang="en-US"/>
        </a:p>
      </dgm:t>
    </dgm:pt>
    <dgm:pt modelId="{830509F1-986C-4C1F-9D3C-29EABE6F6D10}" type="sibTrans" cxnId="{AE0E2784-FCDE-4C45-A9FF-B24E6BD45DF6}">
      <dgm:prSet/>
      <dgm:spPr/>
      <dgm:t>
        <a:bodyPr/>
        <a:lstStyle/>
        <a:p>
          <a:endParaRPr lang="en-US"/>
        </a:p>
      </dgm:t>
    </dgm:pt>
    <dgm:pt modelId="{6BBEBF0E-CCB0-4F66-BD86-E659C41C50C6}">
      <dgm:prSet/>
      <dgm:spPr/>
      <dgm:t>
        <a:bodyPr/>
        <a:lstStyle/>
        <a:p>
          <a:r>
            <a:rPr lang="en-US"/>
            <a:t>Communicate with student via e-mail</a:t>
          </a:r>
        </a:p>
      </dgm:t>
    </dgm:pt>
    <dgm:pt modelId="{3858265C-69D4-4341-9450-BB364347452D}" type="parTrans" cxnId="{788CB162-849E-4890-9DB8-8628C4BB1BD9}">
      <dgm:prSet/>
      <dgm:spPr/>
      <dgm:t>
        <a:bodyPr/>
        <a:lstStyle/>
        <a:p>
          <a:endParaRPr lang="en-US"/>
        </a:p>
      </dgm:t>
    </dgm:pt>
    <dgm:pt modelId="{7980E60D-57CA-4735-BD5D-EEFFE54E098D}" type="sibTrans" cxnId="{788CB162-849E-4890-9DB8-8628C4BB1BD9}">
      <dgm:prSet/>
      <dgm:spPr/>
      <dgm:t>
        <a:bodyPr/>
        <a:lstStyle/>
        <a:p>
          <a:endParaRPr lang="en-US"/>
        </a:p>
      </dgm:t>
    </dgm:pt>
    <dgm:pt modelId="{3860ACE6-042F-4D5C-9EE2-133C125926CE}">
      <dgm:prSet/>
      <dgm:spPr/>
      <dgm:t>
        <a:bodyPr/>
        <a:lstStyle/>
        <a:p>
          <a:r>
            <a:rPr lang="en-US"/>
            <a:t>If not picked up, goes back to Payroll</a:t>
          </a:r>
        </a:p>
      </dgm:t>
    </dgm:pt>
    <dgm:pt modelId="{8AD8D1A9-CB9E-4422-837F-6D9D968E8EAC}" type="parTrans" cxnId="{13C176AE-100F-4ECF-BF91-8890EDA4BE5B}">
      <dgm:prSet/>
      <dgm:spPr/>
      <dgm:t>
        <a:bodyPr/>
        <a:lstStyle/>
        <a:p>
          <a:endParaRPr lang="en-US"/>
        </a:p>
      </dgm:t>
    </dgm:pt>
    <dgm:pt modelId="{524829BC-FCE6-4E70-822C-4FDEC7D73381}" type="sibTrans" cxnId="{13C176AE-100F-4ECF-BF91-8890EDA4BE5B}">
      <dgm:prSet/>
      <dgm:spPr/>
      <dgm:t>
        <a:bodyPr/>
        <a:lstStyle/>
        <a:p>
          <a:endParaRPr lang="en-US"/>
        </a:p>
      </dgm:t>
    </dgm:pt>
    <dgm:pt modelId="{B74CD2DD-0238-4EA0-9F0C-2684B6F9E82F}">
      <dgm:prSet/>
      <dgm:spPr/>
      <dgm:t>
        <a:bodyPr/>
        <a:lstStyle/>
        <a:p>
          <a:pPr>
            <a:lnSpc>
              <a:spcPct val="100000"/>
            </a:lnSpc>
          </a:pPr>
          <a:r>
            <a:rPr lang="en-US"/>
            <a:t>Student does </a:t>
          </a:r>
          <a:r>
            <a:rPr lang="en-US" b="1"/>
            <a:t>not</a:t>
          </a:r>
          <a:r>
            <a:rPr lang="en-US"/>
            <a:t> have mailbox</a:t>
          </a:r>
        </a:p>
      </dgm:t>
    </dgm:pt>
    <dgm:pt modelId="{F1DE9ABD-82D5-4AF2-90A4-099C607DC2CD}" type="parTrans" cxnId="{62386F9D-8763-45AB-90AB-3CB22D8C56CE}">
      <dgm:prSet/>
      <dgm:spPr/>
      <dgm:t>
        <a:bodyPr/>
        <a:lstStyle/>
        <a:p>
          <a:endParaRPr lang="en-US"/>
        </a:p>
      </dgm:t>
    </dgm:pt>
    <dgm:pt modelId="{34BEA943-3D2A-4C7E-86D1-78B96C788779}" type="sibTrans" cxnId="{62386F9D-8763-45AB-90AB-3CB22D8C56CE}">
      <dgm:prSet/>
      <dgm:spPr/>
      <dgm:t>
        <a:bodyPr/>
        <a:lstStyle/>
        <a:p>
          <a:endParaRPr lang="en-US"/>
        </a:p>
      </dgm:t>
    </dgm:pt>
    <dgm:pt modelId="{8F98B299-9D24-42DF-A748-89D1D01014C9}">
      <dgm:prSet/>
      <dgm:spPr/>
      <dgm:t>
        <a:bodyPr/>
        <a:lstStyle/>
        <a:p>
          <a:r>
            <a:rPr lang="en-US"/>
            <a:t>Sent home</a:t>
          </a:r>
        </a:p>
      </dgm:t>
    </dgm:pt>
    <dgm:pt modelId="{3BA543A3-FA3A-4E84-80DB-9EE16F5E7DF1}" type="parTrans" cxnId="{41D7D675-2FBF-4E69-9467-6946B6F3A3F4}">
      <dgm:prSet/>
      <dgm:spPr/>
      <dgm:t>
        <a:bodyPr/>
        <a:lstStyle/>
        <a:p>
          <a:endParaRPr lang="en-US"/>
        </a:p>
      </dgm:t>
    </dgm:pt>
    <dgm:pt modelId="{D4A7D04E-7691-4F7A-BC72-1FE4858A35B4}" type="sibTrans" cxnId="{41D7D675-2FBF-4E69-9467-6946B6F3A3F4}">
      <dgm:prSet/>
      <dgm:spPr/>
      <dgm:t>
        <a:bodyPr/>
        <a:lstStyle/>
        <a:p>
          <a:endParaRPr lang="en-US"/>
        </a:p>
      </dgm:t>
    </dgm:pt>
    <dgm:pt modelId="{321F96E4-4431-440C-9988-14DFCAD94BF1}">
      <dgm:prSet/>
      <dgm:spPr/>
      <dgm:t>
        <a:bodyPr/>
        <a:lstStyle/>
        <a:p>
          <a:r>
            <a:rPr lang="en-US"/>
            <a:t>Held by Payroll</a:t>
          </a:r>
        </a:p>
      </dgm:t>
    </dgm:pt>
    <dgm:pt modelId="{E172C504-4BE1-42C6-82EC-E8A78EB76F23}" type="parTrans" cxnId="{94D9FBFA-022F-4519-8EF2-36C06E7C8093}">
      <dgm:prSet/>
      <dgm:spPr/>
      <dgm:t>
        <a:bodyPr/>
        <a:lstStyle/>
        <a:p>
          <a:endParaRPr lang="en-US"/>
        </a:p>
      </dgm:t>
    </dgm:pt>
    <dgm:pt modelId="{19C38A81-1C85-46D6-97CA-05BC692696A0}" type="sibTrans" cxnId="{94D9FBFA-022F-4519-8EF2-36C06E7C8093}">
      <dgm:prSet/>
      <dgm:spPr/>
      <dgm:t>
        <a:bodyPr/>
        <a:lstStyle/>
        <a:p>
          <a:endParaRPr lang="en-US"/>
        </a:p>
      </dgm:t>
    </dgm:pt>
    <dgm:pt modelId="{5C757915-EDB5-47D0-91CA-C089FA6926AE}">
      <dgm:prSet/>
      <dgm:spPr/>
      <dgm:t>
        <a:bodyPr/>
        <a:lstStyle/>
        <a:p>
          <a:pPr>
            <a:lnSpc>
              <a:spcPct val="100000"/>
            </a:lnSpc>
          </a:pPr>
          <a:r>
            <a:rPr lang="en-US"/>
            <a:t>Easiest and most secure</a:t>
          </a:r>
        </a:p>
      </dgm:t>
    </dgm:pt>
    <dgm:pt modelId="{F2FD7D30-516C-4522-A90B-99C128FD417C}" type="parTrans" cxnId="{070BFF89-5BE6-43F5-B599-F558173F2FB4}">
      <dgm:prSet/>
      <dgm:spPr/>
      <dgm:t>
        <a:bodyPr/>
        <a:lstStyle/>
        <a:p>
          <a:endParaRPr lang="en-US"/>
        </a:p>
      </dgm:t>
    </dgm:pt>
    <dgm:pt modelId="{2A359257-F58C-4DF2-8173-648B3C0D94C7}" type="sibTrans" cxnId="{070BFF89-5BE6-43F5-B599-F558173F2FB4}">
      <dgm:prSet/>
      <dgm:spPr/>
      <dgm:t>
        <a:bodyPr/>
        <a:lstStyle/>
        <a:p>
          <a:endParaRPr lang="en-US"/>
        </a:p>
      </dgm:t>
    </dgm:pt>
    <dgm:pt modelId="{C6069A27-83CD-43B1-B506-956ABEBACD2B}">
      <dgm:prSet/>
      <dgm:spPr/>
      <dgm:t>
        <a:bodyPr/>
        <a:lstStyle/>
        <a:p>
          <a:pPr>
            <a:lnSpc>
              <a:spcPct val="100000"/>
            </a:lnSpc>
          </a:pPr>
          <a:r>
            <a:rPr lang="en-US"/>
            <a:t>Students find form on our website and submit it to Payroll@stetson.edu</a:t>
          </a:r>
        </a:p>
      </dgm:t>
    </dgm:pt>
    <dgm:pt modelId="{0D58EE30-636C-4B4B-989A-8B459E9A7001}" type="parTrans" cxnId="{40586C0F-7B6F-4C78-BF87-1F2E6B74510E}">
      <dgm:prSet/>
      <dgm:spPr/>
      <dgm:t>
        <a:bodyPr/>
        <a:lstStyle/>
        <a:p>
          <a:endParaRPr lang="en-US"/>
        </a:p>
      </dgm:t>
    </dgm:pt>
    <dgm:pt modelId="{2FDB5DD1-BE08-4493-A105-67704C8DAA99}" type="sibTrans" cxnId="{40586C0F-7B6F-4C78-BF87-1F2E6B74510E}">
      <dgm:prSet/>
      <dgm:spPr/>
      <dgm:t>
        <a:bodyPr/>
        <a:lstStyle/>
        <a:p>
          <a:endParaRPr lang="en-US"/>
        </a:p>
      </dgm:t>
    </dgm:pt>
    <dgm:pt modelId="{FAECDF8C-29A7-48C6-BF56-67F1171ED67F}" type="pres">
      <dgm:prSet presAssocID="{F4D8BFA4-CF04-4C64-B67F-2F5C45B81DBC}" presName="root" presStyleCnt="0">
        <dgm:presLayoutVars>
          <dgm:dir/>
          <dgm:resizeHandles val="exact"/>
        </dgm:presLayoutVars>
      </dgm:prSet>
      <dgm:spPr/>
    </dgm:pt>
    <dgm:pt modelId="{52150111-7B4A-471A-B9D0-B8A80DE83A89}" type="pres">
      <dgm:prSet presAssocID="{42065852-194B-4442-9EDF-041D59D2975E}" presName="compNode" presStyleCnt="0"/>
      <dgm:spPr/>
    </dgm:pt>
    <dgm:pt modelId="{6EB93C97-EC0F-47FE-A06F-9DD7D428CBA5}" type="pres">
      <dgm:prSet presAssocID="{42065852-194B-4442-9EDF-041D59D2975E}"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ank"/>
        </a:ext>
      </dgm:extLst>
    </dgm:pt>
    <dgm:pt modelId="{DA5259B1-9E73-4194-8082-BC23A3BE0E8A}" type="pres">
      <dgm:prSet presAssocID="{42065852-194B-4442-9EDF-041D59D2975E}" presName="iconSpace" presStyleCnt="0"/>
      <dgm:spPr/>
    </dgm:pt>
    <dgm:pt modelId="{77D91F77-D089-4903-82F8-4BEA8AAAF262}" type="pres">
      <dgm:prSet presAssocID="{42065852-194B-4442-9EDF-041D59D2975E}" presName="parTx" presStyleLbl="revTx" presStyleIdx="0" presStyleCnt="4">
        <dgm:presLayoutVars>
          <dgm:chMax val="0"/>
          <dgm:chPref val="0"/>
        </dgm:presLayoutVars>
      </dgm:prSet>
      <dgm:spPr/>
    </dgm:pt>
    <dgm:pt modelId="{CAEB0BDA-443D-425A-89DA-C77575B141F4}" type="pres">
      <dgm:prSet presAssocID="{42065852-194B-4442-9EDF-041D59D2975E}" presName="txSpace" presStyleCnt="0"/>
      <dgm:spPr/>
    </dgm:pt>
    <dgm:pt modelId="{EFDD263F-3E3E-4961-93AC-F259F4569B84}" type="pres">
      <dgm:prSet presAssocID="{42065852-194B-4442-9EDF-041D59D2975E}" presName="desTx" presStyleLbl="revTx" presStyleIdx="1" presStyleCnt="4">
        <dgm:presLayoutVars/>
      </dgm:prSet>
      <dgm:spPr/>
    </dgm:pt>
    <dgm:pt modelId="{269312E4-9EBB-4169-AFF1-1B75142F88F7}" type="pres">
      <dgm:prSet presAssocID="{52FAC2F3-5FFA-41E2-8D8A-BBADDD1981FD}" presName="sibTrans" presStyleCnt="0"/>
      <dgm:spPr/>
    </dgm:pt>
    <dgm:pt modelId="{5968E006-87C8-4FCC-9781-284C1C99176E}" type="pres">
      <dgm:prSet presAssocID="{6BB6B7BD-F2DA-4712-AF7A-0EF92ACDEF37}" presName="compNode" presStyleCnt="0"/>
      <dgm:spPr/>
    </dgm:pt>
    <dgm:pt modelId="{78E49222-01DF-45D7-91F8-B658145701C0}" type="pres">
      <dgm:prSet presAssocID="{6BB6B7BD-F2DA-4712-AF7A-0EF92ACDEF37}"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Envelope"/>
        </a:ext>
      </dgm:extLst>
    </dgm:pt>
    <dgm:pt modelId="{62487857-DFE2-492A-A383-304F8133ECBF}" type="pres">
      <dgm:prSet presAssocID="{6BB6B7BD-F2DA-4712-AF7A-0EF92ACDEF37}" presName="iconSpace" presStyleCnt="0"/>
      <dgm:spPr/>
    </dgm:pt>
    <dgm:pt modelId="{75BF67CC-1FD6-4C11-8706-2D19F50940CA}" type="pres">
      <dgm:prSet presAssocID="{6BB6B7BD-F2DA-4712-AF7A-0EF92ACDEF37}" presName="parTx" presStyleLbl="revTx" presStyleIdx="2" presStyleCnt="4">
        <dgm:presLayoutVars>
          <dgm:chMax val="0"/>
          <dgm:chPref val="0"/>
        </dgm:presLayoutVars>
      </dgm:prSet>
      <dgm:spPr/>
    </dgm:pt>
    <dgm:pt modelId="{78311A9E-CD05-46C1-810E-E1C33779702B}" type="pres">
      <dgm:prSet presAssocID="{6BB6B7BD-F2DA-4712-AF7A-0EF92ACDEF37}" presName="txSpace" presStyleCnt="0"/>
      <dgm:spPr/>
    </dgm:pt>
    <dgm:pt modelId="{B08998E9-11D6-4BE0-A20D-B9C8436D47AB}" type="pres">
      <dgm:prSet presAssocID="{6BB6B7BD-F2DA-4712-AF7A-0EF92ACDEF37}" presName="desTx" presStyleLbl="revTx" presStyleIdx="3" presStyleCnt="4">
        <dgm:presLayoutVars/>
      </dgm:prSet>
      <dgm:spPr/>
    </dgm:pt>
  </dgm:ptLst>
  <dgm:cxnLst>
    <dgm:cxn modelId="{6ED63806-FBFC-4318-A94A-E064C031C164}" type="presOf" srcId="{321F96E4-4431-440C-9988-14DFCAD94BF1}" destId="{B08998E9-11D6-4BE0-A20D-B9C8436D47AB}" srcOrd="0" destOrd="6" presId="urn:microsoft.com/office/officeart/2018/2/layout/IconLabelDescriptionList"/>
    <dgm:cxn modelId="{40586C0F-7B6F-4C78-BF87-1F2E6B74510E}" srcId="{42065852-194B-4442-9EDF-041D59D2975E}" destId="{C6069A27-83CD-43B1-B506-956ABEBACD2B}" srcOrd="1" destOrd="0" parTransId="{0D58EE30-636C-4B4B-989A-8B459E9A7001}" sibTransId="{2FDB5DD1-BE08-4493-A105-67704C8DAA99}"/>
    <dgm:cxn modelId="{23B42F18-106C-43D7-AF87-4E950047764B}" type="presOf" srcId="{8F98B299-9D24-42DF-A748-89D1D01014C9}" destId="{B08998E9-11D6-4BE0-A20D-B9C8436D47AB}" srcOrd="0" destOrd="5" presId="urn:microsoft.com/office/officeart/2018/2/layout/IconLabelDescriptionList"/>
    <dgm:cxn modelId="{C514B638-1505-45BC-A457-7B36832E240A}" type="presOf" srcId="{C6069A27-83CD-43B1-B506-956ABEBACD2B}" destId="{EFDD263F-3E3E-4961-93AC-F259F4569B84}" srcOrd="0" destOrd="1" presId="urn:microsoft.com/office/officeart/2018/2/layout/IconLabelDescriptionList"/>
    <dgm:cxn modelId="{788CB162-849E-4890-9DB8-8628C4BB1BD9}" srcId="{DCBA73EC-EF18-4D33-8E33-A5EB0A68A602}" destId="{6BBEBF0E-CCB0-4F66-BD86-E659C41C50C6}" srcOrd="1" destOrd="0" parTransId="{3858265C-69D4-4341-9450-BB364347452D}" sibTransId="{7980E60D-57CA-4735-BD5D-EEFFE54E098D}"/>
    <dgm:cxn modelId="{41D7D675-2FBF-4E69-9467-6946B6F3A3F4}" srcId="{B74CD2DD-0238-4EA0-9F0C-2684B6F9E82F}" destId="{8F98B299-9D24-42DF-A748-89D1D01014C9}" srcOrd="0" destOrd="0" parTransId="{3BA543A3-FA3A-4E84-80DB-9EE16F5E7DF1}" sibTransId="{D4A7D04E-7691-4F7A-BC72-1FE4858A35B4}"/>
    <dgm:cxn modelId="{D7D1B07D-5245-4CA6-B244-5C372566B548}" type="presOf" srcId="{B74CD2DD-0238-4EA0-9F0C-2684B6F9E82F}" destId="{B08998E9-11D6-4BE0-A20D-B9C8436D47AB}" srcOrd="0" destOrd="4" presId="urn:microsoft.com/office/officeart/2018/2/layout/IconLabelDescriptionList"/>
    <dgm:cxn modelId="{AE0E2784-FCDE-4C45-A9FF-B24E6BD45DF6}" srcId="{DCBA73EC-EF18-4D33-8E33-A5EB0A68A602}" destId="{245F6A83-B50D-4A99-91FC-58895ACC1968}" srcOrd="0" destOrd="0" parTransId="{7D3FB82C-2A1A-428C-91FD-C45C6FF1EF69}" sibTransId="{830509F1-986C-4C1F-9D3C-29EABE6F6D10}"/>
    <dgm:cxn modelId="{874F8F87-E95F-410B-BC58-3EBF4F33B5DA}" type="presOf" srcId="{6BBEBF0E-CCB0-4F66-BD86-E659C41C50C6}" destId="{B08998E9-11D6-4BE0-A20D-B9C8436D47AB}" srcOrd="0" destOrd="2" presId="urn:microsoft.com/office/officeart/2018/2/layout/IconLabelDescriptionList"/>
    <dgm:cxn modelId="{070BFF89-5BE6-43F5-B599-F558173F2FB4}" srcId="{42065852-194B-4442-9EDF-041D59D2975E}" destId="{5C757915-EDB5-47D0-91CA-C089FA6926AE}" srcOrd="0" destOrd="0" parTransId="{F2FD7D30-516C-4522-A90B-99C128FD417C}" sibTransId="{2A359257-F58C-4DF2-8173-648B3C0D94C7}"/>
    <dgm:cxn modelId="{A528058A-C571-43E7-AF0C-6E22F5995E6F}" type="presOf" srcId="{42065852-194B-4442-9EDF-041D59D2975E}" destId="{77D91F77-D089-4903-82F8-4BEA8AAAF262}" srcOrd="0" destOrd="0" presId="urn:microsoft.com/office/officeart/2018/2/layout/IconLabelDescriptionList"/>
    <dgm:cxn modelId="{C458E997-5335-4709-96FB-FEAD517D3F13}" type="presOf" srcId="{6BB6B7BD-F2DA-4712-AF7A-0EF92ACDEF37}" destId="{75BF67CC-1FD6-4C11-8706-2D19F50940CA}" srcOrd="0" destOrd="0" presId="urn:microsoft.com/office/officeart/2018/2/layout/IconLabelDescriptionList"/>
    <dgm:cxn modelId="{62386F9D-8763-45AB-90AB-3CB22D8C56CE}" srcId="{6BB6B7BD-F2DA-4712-AF7A-0EF92ACDEF37}" destId="{B74CD2DD-0238-4EA0-9F0C-2684B6F9E82F}" srcOrd="1" destOrd="0" parTransId="{F1DE9ABD-82D5-4AF2-90A4-099C607DC2CD}" sibTransId="{34BEA943-3D2A-4C7E-86D1-78B96C788779}"/>
    <dgm:cxn modelId="{93490FAC-99E9-4F36-9092-FA1CA456B770}" type="presOf" srcId="{245F6A83-B50D-4A99-91FC-58895ACC1968}" destId="{B08998E9-11D6-4BE0-A20D-B9C8436D47AB}" srcOrd="0" destOrd="1" presId="urn:microsoft.com/office/officeart/2018/2/layout/IconLabelDescriptionList"/>
    <dgm:cxn modelId="{13C176AE-100F-4ECF-BF91-8890EDA4BE5B}" srcId="{DCBA73EC-EF18-4D33-8E33-A5EB0A68A602}" destId="{3860ACE6-042F-4D5C-9EE2-133C125926CE}" srcOrd="2" destOrd="0" parTransId="{8AD8D1A9-CB9E-4422-837F-6D9D968E8EAC}" sibTransId="{524829BC-FCE6-4E70-822C-4FDEC7D73381}"/>
    <dgm:cxn modelId="{BE13CDB2-AFA2-441A-BB40-A8CCB3504740}" srcId="{6BB6B7BD-F2DA-4712-AF7A-0EF92ACDEF37}" destId="{DCBA73EC-EF18-4D33-8E33-A5EB0A68A602}" srcOrd="0" destOrd="0" parTransId="{4D0E814A-911D-4E72-8B73-6C7B9DEA67E0}" sibTransId="{02571376-3A48-4184-B7CF-19990682CFC1}"/>
    <dgm:cxn modelId="{4DD3CFD8-A046-44A1-BF59-A30A0AA8B1EC}" type="presOf" srcId="{3860ACE6-042F-4D5C-9EE2-133C125926CE}" destId="{B08998E9-11D6-4BE0-A20D-B9C8436D47AB}" srcOrd="0" destOrd="3" presId="urn:microsoft.com/office/officeart/2018/2/layout/IconLabelDescriptionList"/>
    <dgm:cxn modelId="{6EA921DC-EF86-4AD3-8EEE-BF19BBD3A6FA}" type="presOf" srcId="{5C757915-EDB5-47D0-91CA-C089FA6926AE}" destId="{EFDD263F-3E3E-4961-93AC-F259F4569B84}" srcOrd="0" destOrd="0" presId="urn:microsoft.com/office/officeart/2018/2/layout/IconLabelDescriptionList"/>
    <dgm:cxn modelId="{9D71B5E6-0D18-42B3-BC7A-6FD8A25DD94C}" type="presOf" srcId="{F4D8BFA4-CF04-4C64-B67F-2F5C45B81DBC}" destId="{FAECDF8C-29A7-48C6-BF56-67F1171ED67F}" srcOrd="0" destOrd="0" presId="urn:microsoft.com/office/officeart/2018/2/layout/IconLabelDescriptionList"/>
    <dgm:cxn modelId="{9496D4E6-4E6A-4D6C-B319-B6F682B93F51}" type="presOf" srcId="{DCBA73EC-EF18-4D33-8E33-A5EB0A68A602}" destId="{B08998E9-11D6-4BE0-A20D-B9C8436D47AB}" srcOrd="0" destOrd="0" presId="urn:microsoft.com/office/officeart/2018/2/layout/IconLabelDescriptionList"/>
    <dgm:cxn modelId="{DCB2C7EA-6F5C-4E3A-B6EE-1CEBFB3C4BD7}" srcId="{F4D8BFA4-CF04-4C64-B67F-2F5C45B81DBC}" destId="{42065852-194B-4442-9EDF-041D59D2975E}" srcOrd="0" destOrd="0" parTransId="{80EF8342-AD9B-4165-BC50-95AE7BE1704C}" sibTransId="{52FAC2F3-5FFA-41E2-8D8A-BBADDD1981FD}"/>
    <dgm:cxn modelId="{6FAD67F7-02B5-40C2-AEFC-1DBE517130F6}" srcId="{F4D8BFA4-CF04-4C64-B67F-2F5C45B81DBC}" destId="{6BB6B7BD-F2DA-4712-AF7A-0EF92ACDEF37}" srcOrd="1" destOrd="0" parTransId="{444B2C95-C743-44A2-9C37-73E188261320}" sibTransId="{DE5C49CD-101C-49A4-BD8E-69FA146AABB5}"/>
    <dgm:cxn modelId="{94D9FBFA-022F-4519-8EF2-36C06E7C8093}" srcId="{B74CD2DD-0238-4EA0-9F0C-2684B6F9E82F}" destId="{321F96E4-4431-440C-9988-14DFCAD94BF1}" srcOrd="1" destOrd="0" parTransId="{E172C504-4BE1-42C6-82EC-E8A78EB76F23}" sibTransId="{19C38A81-1C85-46D6-97CA-05BC692696A0}"/>
    <dgm:cxn modelId="{E07217B2-9A07-40B9-AD38-A5BE8BD9F2C1}" type="presParOf" srcId="{FAECDF8C-29A7-48C6-BF56-67F1171ED67F}" destId="{52150111-7B4A-471A-B9D0-B8A80DE83A89}" srcOrd="0" destOrd="0" presId="urn:microsoft.com/office/officeart/2018/2/layout/IconLabelDescriptionList"/>
    <dgm:cxn modelId="{5EBAD49E-1B68-4113-AF3E-F9FC2F70CE2C}" type="presParOf" srcId="{52150111-7B4A-471A-B9D0-B8A80DE83A89}" destId="{6EB93C97-EC0F-47FE-A06F-9DD7D428CBA5}" srcOrd="0" destOrd="0" presId="urn:microsoft.com/office/officeart/2018/2/layout/IconLabelDescriptionList"/>
    <dgm:cxn modelId="{B5962D9D-E499-410D-83F3-9FDDDDF3D033}" type="presParOf" srcId="{52150111-7B4A-471A-B9D0-B8A80DE83A89}" destId="{DA5259B1-9E73-4194-8082-BC23A3BE0E8A}" srcOrd="1" destOrd="0" presId="urn:microsoft.com/office/officeart/2018/2/layout/IconLabelDescriptionList"/>
    <dgm:cxn modelId="{63C513A7-206D-4A38-B78C-70B75E6B066A}" type="presParOf" srcId="{52150111-7B4A-471A-B9D0-B8A80DE83A89}" destId="{77D91F77-D089-4903-82F8-4BEA8AAAF262}" srcOrd="2" destOrd="0" presId="urn:microsoft.com/office/officeart/2018/2/layout/IconLabelDescriptionList"/>
    <dgm:cxn modelId="{0BFE1016-E31B-4042-83E3-F6C19F731CD9}" type="presParOf" srcId="{52150111-7B4A-471A-B9D0-B8A80DE83A89}" destId="{CAEB0BDA-443D-425A-89DA-C77575B141F4}" srcOrd="3" destOrd="0" presId="urn:microsoft.com/office/officeart/2018/2/layout/IconLabelDescriptionList"/>
    <dgm:cxn modelId="{7E3EBFB0-F8CC-44E0-A331-0D2B83E7595E}" type="presParOf" srcId="{52150111-7B4A-471A-B9D0-B8A80DE83A89}" destId="{EFDD263F-3E3E-4961-93AC-F259F4569B84}" srcOrd="4" destOrd="0" presId="urn:microsoft.com/office/officeart/2018/2/layout/IconLabelDescriptionList"/>
    <dgm:cxn modelId="{62BA6B9E-D065-49CE-AF5A-1C9639C7E531}" type="presParOf" srcId="{FAECDF8C-29A7-48C6-BF56-67F1171ED67F}" destId="{269312E4-9EBB-4169-AFF1-1B75142F88F7}" srcOrd="1" destOrd="0" presId="urn:microsoft.com/office/officeart/2018/2/layout/IconLabelDescriptionList"/>
    <dgm:cxn modelId="{753D0403-467F-4F15-B13E-2C1287125F35}" type="presParOf" srcId="{FAECDF8C-29A7-48C6-BF56-67F1171ED67F}" destId="{5968E006-87C8-4FCC-9781-284C1C99176E}" srcOrd="2" destOrd="0" presId="urn:microsoft.com/office/officeart/2018/2/layout/IconLabelDescriptionList"/>
    <dgm:cxn modelId="{278DAFE2-EE60-4FB7-9EC9-9E15CDC523EB}" type="presParOf" srcId="{5968E006-87C8-4FCC-9781-284C1C99176E}" destId="{78E49222-01DF-45D7-91F8-B658145701C0}" srcOrd="0" destOrd="0" presId="urn:microsoft.com/office/officeart/2018/2/layout/IconLabelDescriptionList"/>
    <dgm:cxn modelId="{A6845877-2BE1-4DD9-8CDF-63DCEE603CA9}" type="presParOf" srcId="{5968E006-87C8-4FCC-9781-284C1C99176E}" destId="{62487857-DFE2-492A-A383-304F8133ECBF}" srcOrd="1" destOrd="0" presId="urn:microsoft.com/office/officeart/2018/2/layout/IconLabelDescriptionList"/>
    <dgm:cxn modelId="{C53DA8E7-CF63-4BA4-80B3-E375170BD275}" type="presParOf" srcId="{5968E006-87C8-4FCC-9781-284C1C99176E}" destId="{75BF67CC-1FD6-4C11-8706-2D19F50940CA}" srcOrd="2" destOrd="0" presId="urn:microsoft.com/office/officeart/2018/2/layout/IconLabelDescriptionList"/>
    <dgm:cxn modelId="{F28D36E4-3DCC-459E-B708-82C052987210}" type="presParOf" srcId="{5968E006-87C8-4FCC-9781-284C1C99176E}" destId="{78311A9E-CD05-46C1-810E-E1C33779702B}" srcOrd="3" destOrd="0" presId="urn:microsoft.com/office/officeart/2018/2/layout/IconLabelDescriptionList"/>
    <dgm:cxn modelId="{06CD844C-EB6E-4917-A8C4-B0959C7776BD}" type="presParOf" srcId="{5968E006-87C8-4FCC-9781-284C1C99176E}" destId="{B08998E9-11D6-4BE0-A20D-B9C8436D47AB}"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059263F-0DCE-448F-9C9A-2E3BE66ACDB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B95F19F4-CFAF-48FC-B602-7B7144C1CF62}">
      <dgm:prSet/>
      <dgm:spPr/>
      <dgm:t>
        <a:bodyPr/>
        <a:lstStyle/>
        <a:p>
          <a:r>
            <a:rPr lang="en-US"/>
            <a:t>Virtual introductory course for new student employees regarding student employment</a:t>
          </a:r>
        </a:p>
      </dgm:t>
    </dgm:pt>
    <dgm:pt modelId="{7440F7B6-B9A4-497F-AD6A-492A7843FBD9}" type="parTrans" cxnId="{416DD137-4882-493D-9D74-52CA32063F0B}">
      <dgm:prSet/>
      <dgm:spPr/>
      <dgm:t>
        <a:bodyPr/>
        <a:lstStyle/>
        <a:p>
          <a:endParaRPr lang="en-US"/>
        </a:p>
      </dgm:t>
    </dgm:pt>
    <dgm:pt modelId="{18165172-EAA1-4728-B13E-FC29CD7E5EAE}" type="sibTrans" cxnId="{416DD137-4882-493D-9D74-52CA32063F0B}">
      <dgm:prSet/>
      <dgm:spPr/>
      <dgm:t>
        <a:bodyPr/>
        <a:lstStyle/>
        <a:p>
          <a:endParaRPr lang="en-US"/>
        </a:p>
      </dgm:t>
    </dgm:pt>
    <dgm:pt modelId="{24923BBE-5D99-4594-991A-608ABCFCE8C3}">
      <dgm:prSet/>
      <dgm:spPr/>
      <dgm:t>
        <a:bodyPr/>
        <a:lstStyle/>
        <a:p>
          <a:r>
            <a:rPr lang="en-US"/>
            <a:t>Includes timesheet info and competency info</a:t>
          </a:r>
        </a:p>
      </dgm:t>
    </dgm:pt>
    <dgm:pt modelId="{B985E118-4C4A-4F7B-8B95-03E2598A654E}" type="parTrans" cxnId="{B8F66635-0742-4D63-B62F-260BF81C5CD3}">
      <dgm:prSet/>
      <dgm:spPr/>
      <dgm:t>
        <a:bodyPr/>
        <a:lstStyle/>
        <a:p>
          <a:endParaRPr lang="en-US"/>
        </a:p>
      </dgm:t>
    </dgm:pt>
    <dgm:pt modelId="{6497B5C3-10CD-4AB6-AD2B-6F47C65F11AD}" type="sibTrans" cxnId="{B8F66635-0742-4D63-B62F-260BF81C5CD3}">
      <dgm:prSet/>
      <dgm:spPr/>
      <dgm:t>
        <a:bodyPr/>
        <a:lstStyle/>
        <a:p>
          <a:endParaRPr lang="en-US"/>
        </a:p>
      </dgm:t>
    </dgm:pt>
    <dgm:pt modelId="{12D569F6-A660-4A1E-ADAD-56597F38B620}">
      <dgm:prSet/>
      <dgm:spPr/>
      <dgm:t>
        <a:bodyPr/>
        <a:lstStyle/>
        <a:p>
          <a:r>
            <a:rPr lang="en-US"/>
            <a:t>All STUD01 students need to complete the training within the first two weeks of working</a:t>
          </a:r>
        </a:p>
      </dgm:t>
    </dgm:pt>
    <dgm:pt modelId="{3EB28616-106B-4ED3-B0AC-5D6B117944E5}" type="parTrans" cxnId="{3DF1ADCA-8555-42DC-97EC-E9567A27C9CE}">
      <dgm:prSet/>
      <dgm:spPr/>
      <dgm:t>
        <a:bodyPr/>
        <a:lstStyle/>
        <a:p>
          <a:endParaRPr lang="en-US"/>
        </a:p>
      </dgm:t>
    </dgm:pt>
    <dgm:pt modelId="{B7856994-BE98-42CA-999F-CC08BE60AF73}" type="sibTrans" cxnId="{3DF1ADCA-8555-42DC-97EC-E9567A27C9CE}">
      <dgm:prSet/>
      <dgm:spPr/>
      <dgm:t>
        <a:bodyPr/>
        <a:lstStyle/>
        <a:p>
          <a:endParaRPr lang="en-US"/>
        </a:p>
      </dgm:t>
    </dgm:pt>
    <dgm:pt modelId="{F7DF8A50-41ED-4626-96FF-CBAE390C1F05}">
      <dgm:prSet/>
      <dgm:spPr/>
      <dgm:t>
        <a:bodyPr/>
        <a:lstStyle/>
        <a:p>
          <a:r>
            <a:rPr lang="en-US"/>
            <a:t>Students and supervisors will be communicated with regarding non-completion</a:t>
          </a:r>
        </a:p>
      </dgm:t>
    </dgm:pt>
    <dgm:pt modelId="{F7AAB397-A042-4CB1-8775-5150D46B209D}" type="parTrans" cxnId="{E005462F-6667-4F88-AC07-F8FF764343A1}">
      <dgm:prSet/>
      <dgm:spPr/>
      <dgm:t>
        <a:bodyPr/>
        <a:lstStyle/>
        <a:p>
          <a:endParaRPr lang="en-US"/>
        </a:p>
      </dgm:t>
    </dgm:pt>
    <dgm:pt modelId="{0DC888F3-EDC4-4FEC-B7CF-3C3A739B77C9}" type="sibTrans" cxnId="{E005462F-6667-4F88-AC07-F8FF764343A1}">
      <dgm:prSet/>
      <dgm:spPr/>
      <dgm:t>
        <a:bodyPr/>
        <a:lstStyle/>
        <a:p>
          <a:endParaRPr lang="en-US"/>
        </a:p>
      </dgm:t>
    </dgm:pt>
    <dgm:pt modelId="{171946C5-44A2-4DDD-B6AF-D16482B780BD}" type="pres">
      <dgm:prSet presAssocID="{6059263F-0DCE-448F-9C9A-2E3BE66ACDBE}" presName="vert0" presStyleCnt="0">
        <dgm:presLayoutVars>
          <dgm:dir/>
          <dgm:animOne val="branch"/>
          <dgm:animLvl val="lvl"/>
        </dgm:presLayoutVars>
      </dgm:prSet>
      <dgm:spPr/>
    </dgm:pt>
    <dgm:pt modelId="{3B17127A-B4CD-4786-A6C9-B8C01ACD79BE}" type="pres">
      <dgm:prSet presAssocID="{B95F19F4-CFAF-48FC-B602-7B7144C1CF62}" presName="thickLine" presStyleLbl="alignNode1" presStyleIdx="0" presStyleCnt="4"/>
      <dgm:spPr/>
    </dgm:pt>
    <dgm:pt modelId="{861A6344-AC02-489E-A8CC-B40E3EBEC551}" type="pres">
      <dgm:prSet presAssocID="{B95F19F4-CFAF-48FC-B602-7B7144C1CF62}" presName="horz1" presStyleCnt="0"/>
      <dgm:spPr/>
    </dgm:pt>
    <dgm:pt modelId="{F80882B4-7AAD-4CAB-85BF-B449D984483D}" type="pres">
      <dgm:prSet presAssocID="{B95F19F4-CFAF-48FC-B602-7B7144C1CF62}" presName="tx1" presStyleLbl="revTx" presStyleIdx="0" presStyleCnt="4"/>
      <dgm:spPr/>
    </dgm:pt>
    <dgm:pt modelId="{BAFCDBAA-AC41-4909-B5F1-5AB01ABB52FE}" type="pres">
      <dgm:prSet presAssocID="{B95F19F4-CFAF-48FC-B602-7B7144C1CF62}" presName="vert1" presStyleCnt="0"/>
      <dgm:spPr/>
    </dgm:pt>
    <dgm:pt modelId="{A5628277-6CB5-4B9D-8F76-7F9B9C741691}" type="pres">
      <dgm:prSet presAssocID="{24923BBE-5D99-4594-991A-608ABCFCE8C3}" presName="thickLine" presStyleLbl="alignNode1" presStyleIdx="1" presStyleCnt="4"/>
      <dgm:spPr/>
    </dgm:pt>
    <dgm:pt modelId="{22C6A341-A885-4658-9178-FE6574C7102B}" type="pres">
      <dgm:prSet presAssocID="{24923BBE-5D99-4594-991A-608ABCFCE8C3}" presName="horz1" presStyleCnt="0"/>
      <dgm:spPr/>
    </dgm:pt>
    <dgm:pt modelId="{7CFBE192-9613-4889-94E5-26E17E816087}" type="pres">
      <dgm:prSet presAssocID="{24923BBE-5D99-4594-991A-608ABCFCE8C3}" presName="tx1" presStyleLbl="revTx" presStyleIdx="1" presStyleCnt="4"/>
      <dgm:spPr/>
    </dgm:pt>
    <dgm:pt modelId="{833E1EEF-FFB3-4251-AD77-016D3CDA5963}" type="pres">
      <dgm:prSet presAssocID="{24923BBE-5D99-4594-991A-608ABCFCE8C3}" presName="vert1" presStyleCnt="0"/>
      <dgm:spPr/>
    </dgm:pt>
    <dgm:pt modelId="{F0489B17-5114-4A03-BCC0-A5D22E5A6815}" type="pres">
      <dgm:prSet presAssocID="{12D569F6-A660-4A1E-ADAD-56597F38B620}" presName="thickLine" presStyleLbl="alignNode1" presStyleIdx="2" presStyleCnt="4"/>
      <dgm:spPr/>
    </dgm:pt>
    <dgm:pt modelId="{F921519F-D261-409B-AA34-47056B1FB33A}" type="pres">
      <dgm:prSet presAssocID="{12D569F6-A660-4A1E-ADAD-56597F38B620}" presName="horz1" presStyleCnt="0"/>
      <dgm:spPr/>
    </dgm:pt>
    <dgm:pt modelId="{0DE685C0-3E93-4344-95A8-697005B692CB}" type="pres">
      <dgm:prSet presAssocID="{12D569F6-A660-4A1E-ADAD-56597F38B620}" presName="tx1" presStyleLbl="revTx" presStyleIdx="2" presStyleCnt="4"/>
      <dgm:spPr/>
    </dgm:pt>
    <dgm:pt modelId="{791C45DD-2CC7-4EF6-8B9E-3B55D3659347}" type="pres">
      <dgm:prSet presAssocID="{12D569F6-A660-4A1E-ADAD-56597F38B620}" presName="vert1" presStyleCnt="0"/>
      <dgm:spPr/>
    </dgm:pt>
    <dgm:pt modelId="{65292260-AFCB-413F-8C6E-724103864EE0}" type="pres">
      <dgm:prSet presAssocID="{F7DF8A50-41ED-4626-96FF-CBAE390C1F05}" presName="thickLine" presStyleLbl="alignNode1" presStyleIdx="3" presStyleCnt="4"/>
      <dgm:spPr/>
    </dgm:pt>
    <dgm:pt modelId="{4BD6E095-6051-4767-BBE8-037F19ACB6BC}" type="pres">
      <dgm:prSet presAssocID="{F7DF8A50-41ED-4626-96FF-CBAE390C1F05}" presName="horz1" presStyleCnt="0"/>
      <dgm:spPr/>
    </dgm:pt>
    <dgm:pt modelId="{51CC4FA6-7EF5-42BD-82BE-E67118DE365D}" type="pres">
      <dgm:prSet presAssocID="{F7DF8A50-41ED-4626-96FF-CBAE390C1F05}" presName="tx1" presStyleLbl="revTx" presStyleIdx="3" presStyleCnt="4"/>
      <dgm:spPr/>
    </dgm:pt>
    <dgm:pt modelId="{E87CEBB5-CED6-4DE4-8457-D0AB55DD27D6}" type="pres">
      <dgm:prSet presAssocID="{F7DF8A50-41ED-4626-96FF-CBAE390C1F05}" presName="vert1" presStyleCnt="0"/>
      <dgm:spPr/>
    </dgm:pt>
  </dgm:ptLst>
  <dgm:cxnLst>
    <dgm:cxn modelId="{30F0160D-2A10-49A0-8003-E8F94F26F05A}" type="presOf" srcId="{6059263F-0DCE-448F-9C9A-2E3BE66ACDBE}" destId="{171946C5-44A2-4DDD-B6AF-D16482B780BD}" srcOrd="0" destOrd="0" presId="urn:microsoft.com/office/officeart/2008/layout/LinedList"/>
    <dgm:cxn modelId="{87737821-959B-4275-9546-751943C80302}" type="presOf" srcId="{24923BBE-5D99-4594-991A-608ABCFCE8C3}" destId="{7CFBE192-9613-4889-94E5-26E17E816087}" srcOrd="0" destOrd="0" presId="urn:microsoft.com/office/officeart/2008/layout/LinedList"/>
    <dgm:cxn modelId="{E005462F-6667-4F88-AC07-F8FF764343A1}" srcId="{6059263F-0DCE-448F-9C9A-2E3BE66ACDBE}" destId="{F7DF8A50-41ED-4626-96FF-CBAE390C1F05}" srcOrd="3" destOrd="0" parTransId="{F7AAB397-A042-4CB1-8775-5150D46B209D}" sibTransId="{0DC888F3-EDC4-4FEC-B7CF-3C3A739B77C9}"/>
    <dgm:cxn modelId="{B8F66635-0742-4D63-B62F-260BF81C5CD3}" srcId="{6059263F-0DCE-448F-9C9A-2E3BE66ACDBE}" destId="{24923BBE-5D99-4594-991A-608ABCFCE8C3}" srcOrd="1" destOrd="0" parTransId="{B985E118-4C4A-4F7B-8B95-03E2598A654E}" sibTransId="{6497B5C3-10CD-4AB6-AD2B-6F47C65F11AD}"/>
    <dgm:cxn modelId="{416DD137-4882-493D-9D74-52CA32063F0B}" srcId="{6059263F-0DCE-448F-9C9A-2E3BE66ACDBE}" destId="{B95F19F4-CFAF-48FC-B602-7B7144C1CF62}" srcOrd="0" destOrd="0" parTransId="{7440F7B6-B9A4-497F-AD6A-492A7843FBD9}" sibTransId="{18165172-EAA1-4728-B13E-FC29CD7E5EAE}"/>
    <dgm:cxn modelId="{A2C6496D-7B1B-49A0-A706-B2ABB68AC165}" type="presOf" srcId="{B95F19F4-CFAF-48FC-B602-7B7144C1CF62}" destId="{F80882B4-7AAD-4CAB-85BF-B449D984483D}" srcOrd="0" destOrd="0" presId="urn:microsoft.com/office/officeart/2008/layout/LinedList"/>
    <dgm:cxn modelId="{48A55090-CAFC-4516-BF85-071F0A1D0C85}" type="presOf" srcId="{F7DF8A50-41ED-4626-96FF-CBAE390C1F05}" destId="{51CC4FA6-7EF5-42BD-82BE-E67118DE365D}" srcOrd="0" destOrd="0" presId="urn:microsoft.com/office/officeart/2008/layout/LinedList"/>
    <dgm:cxn modelId="{3DF1ADCA-8555-42DC-97EC-E9567A27C9CE}" srcId="{6059263F-0DCE-448F-9C9A-2E3BE66ACDBE}" destId="{12D569F6-A660-4A1E-ADAD-56597F38B620}" srcOrd="2" destOrd="0" parTransId="{3EB28616-106B-4ED3-B0AC-5D6B117944E5}" sibTransId="{B7856994-BE98-42CA-999F-CC08BE60AF73}"/>
    <dgm:cxn modelId="{5346C4E2-71FF-44A2-AC2F-5874B0D7F11D}" type="presOf" srcId="{12D569F6-A660-4A1E-ADAD-56597F38B620}" destId="{0DE685C0-3E93-4344-95A8-697005B692CB}" srcOrd="0" destOrd="0" presId="urn:microsoft.com/office/officeart/2008/layout/LinedList"/>
    <dgm:cxn modelId="{AD3D6161-4B14-4994-9CD0-5D78DA4C1D57}" type="presParOf" srcId="{171946C5-44A2-4DDD-B6AF-D16482B780BD}" destId="{3B17127A-B4CD-4786-A6C9-B8C01ACD79BE}" srcOrd="0" destOrd="0" presId="urn:microsoft.com/office/officeart/2008/layout/LinedList"/>
    <dgm:cxn modelId="{0A60EAD2-20A4-4D41-A358-A2D1A7BE9979}" type="presParOf" srcId="{171946C5-44A2-4DDD-B6AF-D16482B780BD}" destId="{861A6344-AC02-489E-A8CC-B40E3EBEC551}" srcOrd="1" destOrd="0" presId="urn:microsoft.com/office/officeart/2008/layout/LinedList"/>
    <dgm:cxn modelId="{DE9435EC-D898-45F5-A51D-87D0A69FCF22}" type="presParOf" srcId="{861A6344-AC02-489E-A8CC-B40E3EBEC551}" destId="{F80882B4-7AAD-4CAB-85BF-B449D984483D}" srcOrd="0" destOrd="0" presId="urn:microsoft.com/office/officeart/2008/layout/LinedList"/>
    <dgm:cxn modelId="{7620A347-819D-44C9-84E3-C87D00134D87}" type="presParOf" srcId="{861A6344-AC02-489E-A8CC-B40E3EBEC551}" destId="{BAFCDBAA-AC41-4909-B5F1-5AB01ABB52FE}" srcOrd="1" destOrd="0" presId="urn:microsoft.com/office/officeart/2008/layout/LinedList"/>
    <dgm:cxn modelId="{8F5A3706-933A-400F-A4CA-BAEC8761AE43}" type="presParOf" srcId="{171946C5-44A2-4DDD-B6AF-D16482B780BD}" destId="{A5628277-6CB5-4B9D-8F76-7F9B9C741691}" srcOrd="2" destOrd="0" presId="urn:microsoft.com/office/officeart/2008/layout/LinedList"/>
    <dgm:cxn modelId="{03F64989-C851-4F89-8C5A-348D555B6B60}" type="presParOf" srcId="{171946C5-44A2-4DDD-B6AF-D16482B780BD}" destId="{22C6A341-A885-4658-9178-FE6574C7102B}" srcOrd="3" destOrd="0" presId="urn:microsoft.com/office/officeart/2008/layout/LinedList"/>
    <dgm:cxn modelId="{7DA2A327-91CB-4F89-A89A-0D76B39778A0}" type="presParOf" srcId="{22C6A341-A885-4658-9178-FE6574C7102B}" destId="{7CFBE192-9613-4889-94E5-26E17E816087}" srcOrd="0" destOrd="0" presId="urn:microsoft.com/office/officeart/2008/layout/LinedList"/>
    <dgm:cxn modelId="{65CBD053-A108-45C1-8771-263FDD395F29}" type="presParOf" srcId="{22C6A341-A885-4658-9178-FE6574C7102B}" destId="{833E1EEF-FFB3-4251-AD77-016D3CDA5963}" srcOrd="1" destOrd="0" presId="urn:microsoft.com/office/officeart/2008/layout/LinedList"/>
    <dgm:cxn modelId="{2C6ED416-9113-4EF6-AFB9-4366E7803705}" type="presParOf" srcId="{171946C5-44A2-4DDD-B6AF-D16482B780BD}" destId="{F0489B17-5114-4A03-BCC0-A5D22E5A6815}" srcOrd="4" destOrd="0" presId="urn:microsoft.com/office/officeart/2008/layout/LinedList"/>
    <dgm:cxn modelId="{D172F6A8-4CD0-46EF-8F11-143952CF6D67}" type="presParOf" srcId="{171946C5-44A2-4DDD-B6AF-D16482B780BD}" destId="{F921519F-D261-409B-AA34-47056B1FB33A}" srcOrd="5" destOrd="0" presId="urn:microsoft.com/office/officeart/2008/layout/LinedList"/>
    <dgm:cxn modelId="{F54DA688-6178-4740-95D9-66AE7AF3DE07}" type="presParOf" srcId="{F921519F-D261-409B-AA34-47056B1FB33A}" destId="{0DE685C0-3E93-4344-95A8-697005B692CB}" srcOrd="0" destOrd="0" presId="urn:microsoft.com/office/officeart/2008/layout/LinedList"/>
    <dgm:cxn modelId="{051B374D-EE2C-455B-8E57-89339DCB0C43}" type="presParOf" srcId="{F921519F-D261-409B-AA34-47056B1FB33A}" destId="{791C45DD-2CC7-4EF6-8B9E-3B55D3659347}" srcOrd="1" destOrd="0" presId="urn:microsoft.com/office/officeart/2008/layout/LinedList"/>
    <dgm:cxn modelId="{16B750E2-13B8-4C14-A0A2-D4D28835EF02}" type="presParOf" srcId="{171946C5-44A2-4DDD-B6AF-D16482B780BD}" destId="{65292260-AFCB-413F-8C6E-724103864EE0}" srcOrd="6" destOrd="0" presId="urn:microsoft.com/office/officeart/2008/layout/LinedList"/>
    <dgm:cxn modelId="{264A3CA2-683F-4EBF-BF40-3A3089F9F26F}" type="presParOf" srcId="{171946C5-44A2-4DDD-B6AF-D16482B780BD}" destId="{4BD6E095-6051-4767-BBE8-037F19ACB6BC}" srcOrd="7" destOrd="0" presId="urn:microsoft.com/office/officeart/2008/layout/LinedList"/>
    <dgm:cxn modelId="{F18AC106-3286-4AF0-B3E9-77A1E215775A}" type="presParOf" srcId="{4BD6E095-6051-4767-BBE8-037F19ACB6BC}" destId="{51CC4FA6-7EF5-42BD-82BE-E67118DE365D}" srcOrd="0" destOrd="0" presId="urn:microsoft.com/office/officeart/2008/layout/LinedList"/>
    <dgm:cxn modelId="{DCB4E3FD-89B3-42EA-A785-4310F99B1AE8}" type="presParOf" srcId="{4BD6E095-6051-4767-BBE8-037F19ACB6BC}" destId="{E87CEBB5-CED6-4DE4-8457-D0AB55DD27D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5D252F2A-143E-4E76-9FC2-1EBBB653CB7A}" type="doc">
      <dgm:prSet loTypeId="urn:microsoft.com/office/officeart/2018/5/layout/IconCircleLabelList" loCatId="icon" qsTypeId="urn:microsoft.com/office/officeart/2005/8/quickstyle/simple1" qsCatId="simple" csTypeId="urn:microsoft.com/office/officeart/2018/5/colors/Iconchunking_neutralicon_colorful1" csCatId="colorful" phldr="1"/>
      <dgm:spPr/>
      <dgm:t>
        <a:bodyPr/>
        <a:lstStyle/>
        <a:p>
          <a:endParaRPr lang="en-US"/>
        </a:p>
      </dgm:t>
    </dgm:pt>
    <dgm:pt modelId="{BB96E7BC-2AC0-46B2-8362-67A2CE1D2CA3}">
      <dgm:prSet custT="1"/>
      <dgm:spPr/>
      <dgm:t>
        <a:bodyPr/>
        <a:lstStyle/>
        <a:p>
          <a:pPr>
            <a:defRPr cap="all"/>
          </a:pPr>
          <a:r>
            <a:rPr lang="en-US" sz="1800"/>
            <a:t>Each position has a yearly budget which runs from July 1 – June 30</a:t>
          </a:r>
        </a:p>
      </dgm:t>
    </dgm:pt>
    <dgm:pt modelId="{7DA2FBDE-AD27-4A85-BA1F-58D89129A2AE}" type="parTrans" cxnId="{482ECE6C-2810-4B73-B324-6265919A8B6D}">
      <dgm:prSet/>
      <dgm:spPr/>
      <dgm:t>
        <a:bodyPr/>
        <a:lstStyle/>
        <a:p>
          <a:endParaRPr lang="en-US"/>
        </a:p>
      </dgm:t>
    </dgm:pt>
    <dgm:pt modelId="{C651E8BE-A3BE-45C1-A5EB-CEDF9C54BDAF}" type="sibTrans" cxnId="{482ECE6C-2810-4B73-B324-6265919A8B6D}">
      <dgm:prSet/>
      <dgm:spPr/>
      <dgm:t>
        <a:bodyPr/>
        <a:lstStyle/>
        <a:p>
          <a:endParaRPr lang="en-US"/>
        </a:p>
      </dgm:t>
    </dgm:pt>
    <dgm:pt modelId="{658A9EAC-697A-48B9-8E8D-D3BD04A95CD8}">
      <dgm:prSet custT="1"/>
      <dgm:spPr/>
      <dgm:t>
        <a:bodyPr/>
        <a:lstStyle/>
        <a:p>
          <a:pPr>
            <a:defRPr cap="all"/>
          </a:pPr>
          <a:r>
            <a:rPr lang="en-US" sz="1800"/>
            <a:t>Student Employment funding can only be used on student wages</a:t>
          </a:r>
        </a:p>
      </dgm:t>
    </dgm:pt>
    <dgm:pt modelId="{9892A69A-B19D-4456-9368-49EE331D4ACF}" type="parTrans" cxnId="{B02F8503-B93E-4BF2-9C7A-8B9492D376EC}">
      <dgm:prSet/>
      <dgm:spPr/>
      <dgm:t>
        <a:bodyPr/>
        <a:lstStyle/>
        <a:p>
          <a:endParaRPr lang="en-US"/>
        </a:p>
      </dgm:t>
    </dgm:pt>
    <dgm:pt modelId="{FC05EE34-1521-415B-894A-37A5E7BB0F5B}" type="sibTrans" cxnId="{B02F8503-B93E-4BF2-9C7A-8B9492D376EC}">
      <dgm:prSet/>
      <dgm:spPr/>
      <dgm:t>
        <a:bodyPr/>
        <a:lstStyle/>
        <a:p>
          <a:endParaRPr lang="en-US"/>
        </a:p>
      </dgm:t>
    </dgm:pt>
    <dgm:pt modelId="{69D6966F-2858-4F4D-AB7C-73CA2522D3F1}">
      <dgm:prSet custT="1"/>
      <dgm:spPr/>
      <dgm:t>
        <a:bodyPr/>
        <a:lstStyle/>
        <a:p>
          <a:pPr>
            <a:defRPr cap="all"/>
          </a:pPr>
          <a:r>
            <a:rPr lang="en-US" sz="1800"/>
            <a:t>Budgets are tracked in Banner</a:t>
          </a:r>
        </a:p>
      </dgm:t>
    </dgm:pt>
    <dgm:pt modelId="{70D72818-4D09-4CCC-83AF-9CBDD12C8864}" type="parTrans" cxnId="{339D6D09-5750-4D04-AFEC-50F6E5991B9E}">
      <dgm:prSet/>
      <dgm:spPr/>
      <dgm:t>
        <a:bodyPr/>
        <a:lstStyle/>
        <a:p>
          <a:endParaRPr lang="en-US"/>
        </a:p>
      </dgm:t>
    </dgm:pt>
    <dgm:pt modelId="{046EB5EA-4005-49B3-9EA9-25CD299C6D63}" type="sibTrans" cxnId="{339D6D09-5750-4D04-AFEC-50F6E5991B9E}">
      <dgm:prSet/>
      <dgm:spPr/>
      <dgm:t>
        <a:bodyPr/>
        <a:lstStyle/>
        <a:p>
          <a:endParaRPr lang="en-US"/>
        </a:p>
      </dgm:t>
    </dgm:pt>
    <dgm:pt modelId="{C442C410-2292-419F-B344-5E9015252758}">
      <dgm:prSet custT="1"/>
      <dgm:spPr/>
      <dgm:t>
        <a:bodyPr/>
        <a:lstStyle/>
        <a:p>
          <a:pPr>
            <a:defRPr cap="all"/>
          </a:pPr>
          <a:r>
            <a:rPr lang="en-US" sz="1800"/>
            <a:t>Supervisors receive bi-weekly reports</a:t>
          </a:r>
        </a:p>
      </dgm:t>
    </dgm:pt>
    <dgm:pt modelId="{6D6FD486-E5CF-47ED-A4B1-A54D6D50E0A0}" type="parTrans" cxnId="{DD35DE86-4500-4341-9B6C-EE88CBF824E2}">
      <dgm:prSet/>
      <dgm:spPr/>
      <dgm:t>
        <a:bodyPr/>
        <a:lstStyle/>
        <a:p>
          <a:endParaRPr lang="en-US"/>
        </a:p>
      </dgm:t>
    </dgm:pt>
    <dgm:pt modelId="{DE58F1A8-822E-4132-AEA5-B3EFC5FC83A8}" type="sibTrans" cxnId="{DD35DE86-4500-4341-9B6C-EE88CBF824E2}">
      <dgm:prSet/>
      <dgm:spPr/>
      <dgm:t>
        <a:bodyPr/>
        <a:lstStyle/>
        <a:p>
          <a:endParaRPr lang="en-US"/>
        </a:p>
      </dgm:t>
    </dgm:pt>
    <dgm:pt modelId="{63E168C4-D76F-4EA2-8411-0835CDBCD59E}">
      <dgm:prSet custT="1"/>
      <dgm:spPr/>
      <dgm:t>
        <a:bodyPr/>
        <a:lstStyle/>
        <a:p>
          <a:pPr>
            <a:defRPr cap="all"/>
          </a:pPr>
          <a:r>
            <a:rPr lang="en-US" sz="1800"/>
            <a:t>Position budgets are reset each year</a:t>
          </a:r>
        </a:p>
      </dgm:t>
    </dgm:pt>
    <dgm:pt modelId="{E56AEBD4-5FD9-43A7-B704-DE383CB0C95F}" type="parTrans" cxnId="{AA12D3D7-E3D8-4E4C-89F5-263D2A72E277}">
      <dgm:prSet/>
      <dgm:spPr/>
      <dgm:t>
        <a:bodyPr/>
        <a:lstStyle/>
        <a:p>
          <a:endParaRPr lang="en-US"/>
        </a:p>
      </dgm:t>
    </dgm:pt>
    <dgm:pt modelId="{AFAFFE71-7B70-48E6-9334-CDB7A20F91FA}" type="sibTrans" cxnId="{AA12D3D7-E3D8-4E4C-89F5-263D2A72E277}">
      <dgm:prSet/>
      <dgm:spPr/>
      <dgm:t>
        <a:bodyPr/>
        <a:lstStyle/>
        <a:p>
          <a:endParaRPr lang="en-US"/>
        </a:p>
      </dgm:t>
    </dgm:pt>
    <dgm:pt modelId="{9403AE9A-99BE-4F0A-B527-A38CDDBCF309}" type="pres">
      <dgm:prSet presAssocID="{5D252F2A-143E-4E76-9FC2-1EBBB653CB7A}" presName="root" presStyleCnt="0">
        <dgm:presLayoutVars>
          <dgm:dir/>
          <dgm:resizeHandles val="exact"/>
        </dgm:presLayoutVars>
      </dgm:prSet>
      <dgm:spPr/>
    </dgm:pt>
    <dgm:pt modelId="{8AC3ECC2-B873-4554-96C7-2E025A3FFBB8}" type="pres">
      <dgm:prSet presAssocID="{BB96E7BC-2AC0-46B2-8362-67A2CE1D2CA3}" presName="compNode" presStyleCnt="0"/>
      <dgm:spPr/>
    </dgm:pt>
    <dgm:pt modelId="{F446BB78-AE4E-4E1E-A464-2B59D18993E2}" type="pres">
      <dgm:prSet presAssocID="{BB96E7BC-2AC0-46B2-8362-67A2CE1D2CA3}" presName="iconBgRect" presStyleLbl="bgShp" presStyleIdx="0" presStyleCnt="5"/>
      <dgm:spPr/>
    </dgm:pt>
    <dgm:pt modelId="{556A2AC0-38CD-44B9-832B-8E4925749819}" type="pres">
      <dgm:prSet presAssocID="{BB96E7BC-2AC0-46B2-8362-67A2CE1D2CA3}"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Piggy Bank"/>
        </a:ext>
      </dgm:extLst>
    </dgm:pt>
    <dgm:pt modelId="{76E27D12-2632-4FAB-A3E2-F4416393EE25}" type="pres">
      <dgm:prSet presAssocID="{BB96E7BC-2AC0-46B2-8362-67A2CE1D2CA3}" presName="spaceRect" presStyleCnt="0"/>
      <dgm:spPr/>
    </dgm:pt>
    <dgm:pt modelId="{E5D62AA2-14C9-43B5-A281-90EDEB1907C1}" type="pres">
      <dgm:prSet presAssocID="{BB96E7BC-2AC0-46B2-8362-67A2CE1D2CA3}" presName="textRect" presStyleLbl="revTx" presStyleIdx="0" presStyleCnt="5">
        <dgm:presLayoutVars>
          <dgm:chMax val="1"/>
          <dgm:chPref val="1"/>
        </dgm:presLayoutVars>
      </dgm:prSet>
      <dgm:spPr/>
    </dgm:pt>
    <dgm:pt modelId="{65E62AF6-507F-49FC-B3B1-6F35F0A8BD6A}" type="pres">
      <dgm:prSet presAssocID="{C651E8BE-A3BE-45C1-A5EB-CEDF9C54BDAF}" presName="sibTrans" presStyleCnt="0"/>
      <dgm:spPr/>
    </dgm:pt>
    <dgm:pt modelId="{EBB47821-A858-402E-9394-05D9AE1F733D}" type="pres">
      <dgm:prSet presAssocID="{658A9EAC-697A-48B9-8E8D-D3BD04A95CD8}" presName="compNode" presStyleCnt="0"/>
      <dgm:spPr/>
    </dgm:pt>
    <dgm:pt modelId="{218C349A-329A-4464-A939-01587E176AA1}" type="pres">
      <dgm:prSet presAssocID="{658A9EAC-697A-48B9-8E8D-D3BD04A95CD8}" presName="iconBgRect" presStyleLbl="bgShp" presStyleIdx="1" presStyleCnt="5"/>
      <dgm:spPr/>
    </dgm:pt>
    <dgm:pt modelId="{D7036137-AB52-4D1B-9343-483616E69274}" type="pres">
      <dgm:prSet presAssocID="{658A9EAC-697A-48B9-8E8D-D3BD04A95CD8}"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6652EBBD-67F8-465E-9910-EC65B16A62C1}" type="pres">
      <dgm:prSet presAssocID="{658A9EAC-697A-48B9-8E8D-D3BD04A95CD8}" presName="spaceRect" presStyleCnt="0"/>
      <dgm:spPr/>
    </dgm:pt>
    <dgm:pt modelId="{189F88B8-9AA9-47A3-A228-4DCBF9CD06C2}" type="pres">
      <dgm:prSet presAssocID="{658A9EAC-697A-48B9-8E8D-D3BD04A95CD8}" presName="textRect" presStyleLbl="revTx" presStyleIdx="1" presStyleCnt="5">
        <dgm:presLayoutVars>
          <dgm:chMax val="1"/>
          <dgm:chPref val="1"/>
        </dgm:presLayoutVars>
      </dgm:prSet>
      <dgm:spPr/>
    </dgm:pt>
    <dgm:pt modelId="{60BB28D1-826D-4A85-9476-0679B3BA49AC}" type="pres">
      <dgm:prSet presAssocID="{FC05EE34-1521-415B-894A-37A5E7BB0F5B}" presName="sibTrans" presStyleCnt="0"/>
      <dgm:spPr/>
    </dgm:pt>
    <dgm:pt modelId="{EE483981-1E7C-41EE-B39F-140B125013D5}" type="pres">
      <dgm:prSet presAssocID="{69D6966F-2858-4F4D-AB7C-73CA2522D3F1}" presName="compNode" presStyleCnt="0"/>
      <dgm:spPr/>
    </dgm:pt>
    <dgm:pt modelId="{9AFBD2AB-10B3-41C0-B142-DD6D69B740BC}" type="pres">
      <dgm:prSet presAssocID="{69D6966F-2858-4F4D-AB7C-73CA2522D3F1}" presName="iconBgRect" presStyleLbl="bgShp" presStyleIdx="2" presStyleCnt="5"/>
      <dgm:spPr/>
    </dgm:pt>
    <dgm:pt modelId="{1EA18CB6-75CB-4C58-9816-488652F96D83}" type="pres">
      <dgm:prSet presAssocID="{69D6966F-2858-4F4D-AB7C-73CA2522D3F1}"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oins"/>
        </a:ext>
      </dgm:extLst>
    </dgm:pt>
    <dgm:pt modelId="{E4A06A24-CC81-45E7-9354-1B0324FDAC6C}" type="pres">
      <dgm:prSet presAssocID="{69D6966F-2858-4F4D-AB7C-73CA2522D3F1}" presName="spaceRect" presStyleCnt="0"/>
      <dgm:spPr/>
    </dgm:pt>
    <dgm:pt modelId="{21E902D8-C177-482E-9DC1-6631F6D3574D}" type="pres">
      <dgm:prSet presAssocID="{69D6966F-2858-4F4D-AB7C-73CA2522D3F1}" presName="textRect" presStyleLbl="revTx" presStyleIdx="2" presStyleCnt="5">
        <dgm:presLayoutVars>
          <dgm:chMax val="1"/>
          <dgm:chPref val="1"/>
        </dgm:presLayoutVars>
      </dgm:prSet>
      <dgm:spPr/>
    </dgm:pt>
    <dgm:pt modelId="{F4939FDB-38A0-45FC-8F53-E2B592E96B46}" type="pres">
      <dgm:prSet presAssocID="{046EB5EA-4005-49B3-9EA9-25CD299C6D63}" presName="sibTrans" presStyleCnt="0"/>
      <dgm:spPr/>
    </dgm:pt>
    <dgm:pt modelId="{0C06B81C-6703-490D-AFEF-51A954836509}" type="pres">
      <dgm:prSet presAssocID="{C442C410-2292-419F-B344-5E9015252758}" presName="compNode" presStyleCnt="0"/>
      <dgm:spPr/>
    </dgm:pt>
    <dgm:pt modelId="{C6B5DD46-46F3-44D9-95F5-CF8FA24F9BA2}" type="pres">
      <dgm:prSet presAssocID="{C442C410-2292-419F-B344-5E9015252758}" presName="iconBgRect" presStyleLbl="bgShp" presStyleIdx="3" presStyleCnt="5"/>
      <dgm:spPr/>
    </dgm:pt>
    <dgm:pt modelId="{9EC58FE5-5696-4535-8854-B236D3C74CD6}" type="pres">
      <dgm:prSet presAssocID="{C442C410-2292-419F-B344-5E901525275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Hierarchy"/>
        </a:ext>
      </dgm:extLst>
    </dgm:pt>
    <dgm:pt modelId="{2070F9C9-A8A0-4EF4-9F3D-2F4BDF3CED96}" type="pres">
      <dgm:prSet presAssocID="{C442C410-2292-419F-B344-5E9015252758}" presName="spaceRect" presStyleCnt="0"/>
      <dgm:spPr/>
    </dgm:pt>
    <dgm:pt modelId="{B9BD4CC9-3EF9-43FD-8DCE-B69C7456491B}" type="pres">
      <dgm:prSet presAssocID="{C442C410-2292-419F-B344-5E9015252758}" presName="textRect" presStyleLbl="revTx" presStyleIdx="3" presStyleCnt="5">
        <dgm:presLayoutVars>
          <dgm:chMax val="1"/>
          <dgm:chPref val="1"/>
        </dgm:presLayoutVars>
      </dgm:prSet>
      <dgm:spPr/>
    </dgm:pt>
    <dgm:pt modelId="{A0416B58-7EF9-406F-AB51-7A08AF3A793A}" type="pres">
      <dgm:prSet presAssocID="{DE58F1A8-822E-4132-AEA5-B3EFC5FC83A8}" presName="sibTrans" presStyleCnt="0"/>
      <dgm:spPr/>
    </dgm:pt>
    <dgm:pt modelId="{F6EB557C-AF18-4D17-B743-21B2A7EE25F5}" type="pres">
      <dgm:prSet presAssocID="{63E168C4-D76F-4EA2-8411-0835CDBCD59E}" presName="compNode" presStyleCnt="0"/>
      <dgm:spPr/>
    </dgm:pt>
    <dgm:pt modelId="{30B46E9F-65E3-472B-A477-534A4BC38B01}" type="pres">
      <dgm:prSet presAssocID="{63E168C4-D76F-4EA2-8411-0835CDBCD59E}" presName="iconBgRect" presStyleLbl="bgShp" presStyleIdx="4" presStyleCnt="5"/>
      <dgm:spPr/>
    </dgm:pt>
    <dgm:pt modelId="{DD9C5059-57C4-4CCE-95AF-6233866F7A18}" type="pres">
      <dgm:prSet presAssocID="{63E168C4-D76F-4EA2-8411-0835CDBCD59E}"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Checkmark"/>
        </a:ext>
      </dgm:extLst>
    </dgm:pt>
    <dgm:pt modelId="{CE9F5684-C744-4EAF-884C-015F32BBCB29}" type="pres">
      <dgm:prSet presAssocID="{63E168C4-D76F-4EA2-8411-0835CDBCD59E}" presName="spaceRect" presStyleCnt="0"/>
      <dgm:spPr/>
    </dgm:pt>
    <dgm:pt modelId="{852319D7-8FAB-4F11-8DEA-64B95A4802F9}" type="pres">
      <dgm:prSet presAssocID="{63E168C4-D76F-4EA2-8411-0835CDBCD59E}" presName="textRect" presStyleLbl="revTx" presStyleIdx="4" presStyleCnt="5">
        <dgm:presLayoutVars>
          <dgm:chMax val="1"/>
          <dgm:chPref val="1"/>
        </dgm:presLayoutVars>
      </dgm:prSet>
      <dgm:spPr/>
    </dgm:pt>
  </dgm:ptLst>
  <dgm:cxnLst>
    <dgm:cxn modelId="{B02F8503-B93E-4BF2-9C7A-8B9492D376EC}" srcId="{5D252F2A-143E-4E76-9FC2-1EBBB653CB7A}" destId="{658A9EAC-697A-48B9-8E8D-D3BD04A95CD8}" srcOrd="1" destOrd="0" parTransId="{9892A69A-B19D-4456-9368-49EE331D4ACF}" sibTransId="{FC05EE34-1521-415B-894A-37A5E7BB0F5B}"/>
    <dgm:cxn modelId="{339D6D09-5750-4D04-AFEC-50F6E5991B9E}" srcId="{5D252F2A-143E-4E76-9FC2-1EBBB653CB7A}" destId="{69D6966F-2858-4F4D-AB7C-73CA2522D3F1}" srcOrd="2" destOrd="0" parTransId="{70D72818-4D09-4CCC-83AF-9CBDD12C8864}" sibTransId="{046EB5EA-4005-49B3-9EA9-25CD299C6D63}"/>
    <dgm:cxn modelId="{55B1E03F-E076-4F44-BA40-8449DE4F2DDF}" type="presOf" srcId="{658A9EAC-697A-48B9-8E8D-D3BD04A95CD8}" destId="{189F88B8-9AA9-47A3-A228-4DCBF9CD06C2}" srcOrd="0" destOrd="0" presId="urn:microsoft.com/office/officeart/2018/5/layout/IconCircleLabelList"/>
    <dgm:cxn modelId="{482ECE6C-2810-4B73-B324-6265919A8B6D}" srcId="{5D252F2A-143E-4E76-9FC2-1EBBB653CB7A}" destId="{BB96E7BC-2AC0-46B2-8362-67A2CE1D2CA3}" srcOrd="0" destOrd="0" parTransId="{7DA2FBDE-AD27-4A85-BA1F-58D89129A2AE}" sibTransId="{C651E8BE-A3BE-45C1-A5EB-CEDF9C54BDAF}"/>
    <dgm:cxn modelId="{A543B84E-F98C-49FF-9796-8EC01407480C}" type="presOf" srcId="{BB96E7BC-2AC0-46B2-8362-67A2CE1D2CA3}" destId="{E5D62AA2-14C9-43B5-A281-90EDEB1907C1}" srcOrd="0" destOrd="0" presId="urn:microsoft.com/office/officeart/2018/5/layout/IconCircleLabelList"/>
    <dgm:cxn modelId="{06D25479-A072-4371-87A9-AD51F4D81B4B}" type="presOf" srcId="{C442C410-2292-419F-B344-5E9015252758}" destId="{B9BD4CC9-3EF9-43FD-8DCE-B69C7456491B}" srcOrd="0" destOrd="0" presId="urn:microsoft.com/office/officeart/2018/5/layout/IconCircleLabelList"/>
    <dgm:cxn modelId="{DD35DE86-4500-4341-9B6C-EE88CBF824E2}" srcId="{5D252F2A-143E-4E76-9FC2-1EBBB653CB7A}" destId="{C442C410-2292-419F-B344-5E9015252758}" srcOrd="3" destOrd="0" parTransId="{6D6FD486-E5CF-47ED-A4B1-A54D6D50E0A0}" sibTransId="{DE58F1A8-822E-4132-AEA5-B3EFC5FC83A8}"/>
    <dgm:cxn modelId="{8739ABAA-61E7-4AD6-9FD3-764EE55DCF02}" type="presOf" srcId="{5D252F2A-143E-4E76-9FC2-1EBBB653CB7A}" destId="{9403AE9A-99BE-4F0A-B527-A38CDDBCF309}" srcOrd="0" destOrd="0" presId="urn:microsoft.com/office/officeart/2018/5/layout/IconCircleLabelList"/>
    <dgm:cxn modelId="{AA12D3D7-E3D8-4E4C-89F5-263D2A72E277}" srcId="{5D252F2A-143E-4E76-9FC2-1EBBB653CB7A}" destId="{63E168C4-D76F-4EA2-8411-0835CDBCD59E}" srcOrd="4" destOrd="0" parTransId="{E56AEBD4-5FD9-43A7-B704-DE383CB0C95F}" sibTransId="{AFAFFE71-7B70-48E6-9334-CDB7A20F91FA}"/>
    <dgm:cxn modelId="{BD6DDCE3-97BB-469A-ACF9-839AB13FBCD7}" type="presOf" srcId="{69D6966F-2858-4F4D-AB7C-73CA2522D3F1}" destId="{21E902D8-C177-482E-9DC1-6631F6D3574D}" srcOrd="0" destOrd="0" presId="urn:microsoft.com/office/officeart/2018/5/layout/IconCircleLabelList"/>
    <dgm:cxn modelId="{90836BF7-626D-4F59-A79F-682053997CBD}" type="presOf" srcId="{63E168C4-D76F-4EA2-8411-0835CDBCD59E}" destId="{852319D7-8FAB-4F11-8DEA-64B95A4802F9}" srcOrd="0" destOrd="0" presId="urn:microsoft.com/office/officeart/2018/5/layout/IconCircleLabelList"/>
    <dgm:cxn modelId="{8C20C6B9-F9FA-4ACD-BF84-E7CA3AA2EC99}" type="presParOf" srcId="{9403AE9A-99BE-4F0A-B527-A38CDDBCF309}" destId="{8AC3ECC2-B873-4554-96C7-2E025A3FFBB8}" srcOrd="0" destOrd="0" presId="urn:microsoft.com/office/officeart/2018/5/layout/IconCircleLabelList"/>
    <dgm:cxn modelId="{9F0CE471-4AA4-42DE-8F16-AED8D7AD8B02}" type="presParOf" srcId="{8AC3ECC2-B873-4554-96C7-2E025A3FFBB8}" destId="{F446BB78-AE4E-4E1E-A464-2B59D18993E2}" srcOrd="0" destOrd="0" presId="urn:microsoft.com/office/officeart/2018/5/layout/IconCircleLabelList"/>
    <dgm:cxn modelId="{7854F14B-0D91-491A-82D1-9CB1FCE81B8B}" type="presParOf" srcId="{8AC3ECC2-B873-4554-96C7-2E025A3FFBB8}" destId="{556A2AC0-38CD-44B9-832B-8E4925749819}" srcOrd="1" destOrd="0" presId="urn:microsoft.com/office/officeart/2018/5/layout/IconCircleLabelList"/>
    <dgm:cxn modelId="{15F2AEC0-AA7D-41EC-A041-FCB8BA98CC1E}" type="presParOf" srcId="{8AC3ECC2-B873-4554-96C7-2E025A3FFBB8}" destId="{76E27D12-2632-4FAB-A3E2-F4416393EE25}" srcOrd="2" destOrd="0" presId="urn:microsoft.com/office/officeart/2018/5/layout/IconCircleLabelList"/>
    <dgm:cxn modelId="{101B85E0-A124-4B2D-8EFF-E3B56556F81E}" type="presParOf" srcId="{8AC3ECC2-B873-4554-96C7-2E025A3FFBB8}" destId="{E5D62AA2-14C9-43B5-A281-90EDEB1907C1}" srcOrd="3" destOrd="0" presId="urn:microsoft.com/office/officeart/2018/5/layout/IconCircleLabelList"/>
    <dgm:cxn modelId="{808065BA-E7D5-49C7-B1F8-3CA18AB42AC4}" type="presParOf" srcId="{9403AE9A-99BE-4F0A-B527-A38CDDBCF309}" destId="{65E62AF6-507F-49FC-B3B1-6F35F0A8BD6A}" srcOrd="1" destOrd="0" presId="urn:microsoft.com/office/officeart/2018/5/layout/IconCircleLabelList"/>
    <dgm:cxn modelId="{EAC7DC61-B33A-4684-84FB-FF1FB4817CD4}" type="presParOf" srcId="{9403AE9A-99BE-4F0A-B527-A38CDDBCF309}" destId="{EBB47821-A858-402E-9394-05D9AE1F733D}" srcOrd="2" destOrd="0" presId="urn:microsoft.com/office/officeart/2018/5/layout/IconCircleLabelList"/>
    <dgm:cxn modelId="{3A48A947-CFFD-4D11-B6F3-50DAA77BF70B}" type="presParOf" srcId="{EBB47821-A858-402E-9394-05D9AE1F733D}" destId="{218C349A-329A-4464-A939-01587E176AA1}" srcOrd="0" destOrd="0" presId="urn:microsoft.com/office/officeart/2018/5/layout/IconCircleLabelList"/>
    <dgm:cxn modelId="{257F950D-7382-4374-AE92-1D26ED5D4F2D}" type="presParOf" srcId="{EBB47821-A858-402E-9394-05D9AE1F733D}" destId="{D7036137-AB52-4D1B-9343-483616E69274}" srcOrd="1" destOrd="0" presId="urn:microsoft.com/office/officeart/2018/5/layout/IconCircleLabelList"/>
    <dgm:cxn modelId="{F8E79E60-6CE2-481A-AD7B-9A2B37936F4A}" type="presParOf" srcId="{EBB47821-A858-402E-9394-05D9AE1F733D}" destId="{6652EBBD-67F8-465E-9910-EC65B16A62C1}" srcOrd="2" destOrd="0" presId="urn:microsoft.com/office/officeart/2018/5/layout/IconCircleLabelList"/>
    <dgm:cxn modelId="{501B5886-9164-42B3-8B75-FA9A1AA5792E}" type="presParOf" srcId="{EBB47821-A858-402E-9394-05D9AE1F733D}" destId="{189F88B8-9AA9-47A3-A228-4DCBF9CD06C2}" srcOrd="3" destOrd="0" presId="urn:microsoft.com/office/officeart/2018/5/layout/IconCircleLabelList"/>
    <dgm:cxn modelId="{158A6E2E-C29D-48C2-9C99-F1AB0B792AE9}" type="presParOf" srcId="{9403AE9A-99BE-4F0A-B527-A38CDDBCF309}" destId="{60BB28D1-826D-4A85-9476-0679B3BA49AC}" srcOrd="3" destOrd="0" presId="urn:microsoft.com/office/officeart/2018/5/layout/IconCircleLabelList"/>
    <dgm:cxn modelId="{56BC336E-F408-469E-94A9-B8FE62DA456B}" type="presParOf" srcId="{9403AE9A-99BE-4F0A-B527-A38CDDBCF309}" destId="{EE483981-1E7C-41EE-B39F-140B125013D5}" srcOrd="4" destOrd="0" presId="urn:microsoft.com/office/officeart/2018/5/layout/IconCircleLabelList"/>
    <dgm:cxn modelId="{37EF9620-A0D3-43B5-927B-83A3E6BB3566}" type="presParOf" srcId="{EE483981-1E7C-41EE-B39F-140B125013D5}" destId="{9AFBD2AB-10B3-41C0-B142-DD6D69B740BC}" srcOrd="0" destOrd="0" presId="urn:microsoft.com/office/officeart/2018/5/layout/IconCircleLabelList"/>
    <dgm:cxn modelId="{8819FB13-98A9-41A5-B241-963B7C2AC0E7}" type="presParOf" srcId="{EE483981-1E7C-41EE-B39F-140B125013D5}" destId="{1EA18CB6-75CB-4C58-9816-488652F96D83}" srcOrd="1" destOrd="0" presId="urn:microsoft.com/office/officeart/2018/5/layout/IconCircleLabelList"/>
    <dgm:cxn modelId="{5D24BE4B-9136-4CB0-99AE-16EBF0D1B9E6}" type="presParOf" srcId="{EE483981-1E7C-41EE-B39F-140B125013D5}" destId="{E4A06A24-CC81-45E7-9354-1B0324FDAC6C}" srcOrd="2" destOrd="0" presId="urn:microsoft.com/office/officeart/2018/5/layout/IconCircleLabelList"/>
    <dgm:cxn modelId="{C209F9FE-2CBB-44BB-A309-6767031308F4}" type="presParOf" srcId="{EE483981-1E7C-41EE-B39F-140B125013D5}" destId="{21E902D8-C177-482E-9DC1-6631F6D3574D}" srcOrd="3" destOrd="0" presId="urn:microsoft.com/office/officeart/2018/5/layout/IconCircleLabelList"/>
    <dgm:cxn modelId="{89966BCD-730E-4C1F-8EFA-039C275370E5}" type="presParOf" srcId="{9403AE9A-99BE-4F0A-B527-A38CDDBCF309}" destId="{F4939FDB-38A0-45FC-8F53-E2B592E96B46}" srcOrd="5" destOrd="0" presId="urn:microsoft.com/office/officeart/2018/5/layout/IconCircleLabelList"/>
    <dgm:cxn modelId="{AA40FFAF-96B9-49F8-B4FC-60E6890BD36B}" type="presParOf" srcId="{9403AE9A-99BE-4F0A-B527-A38CDDBCF309}" destId="{0C06B81C-6703-490D-AFEF-51A954836509}" srcOrd="6" destOrd="0" presId="urn:microsoft.com/office/officeart/2018/5/layout/IconCircleLabelList"/>
    <dgm:cxn modelId="{038F6B43-85AC-44A1-A573-80ACB9D4FA66}" type="presParOf" srcId="{0C06B81C-6703-490D-AFEF-51A954836509}" destId="{C6B5DD46-46F3-44D9-95F5-CF8FA24F9BA2}" srcOrd="0" destOrd="0" presId="urn:microsoft.com/office/officeart/2018/5/layout/IconCircleLabelList"/>
    <dgm:cxn modelId="{ADE4F988-4262-495A-8F9A-F1C0A48A497C}" type="presParOf" srcId="{0C06B81C-6703-490D-AFEF-51A954836509}" destId="{9EC58FE5-5696-4535-8854-B236D3C74CD6}" srcOrd="1" destOrd="0" presId="urn:microsoft.com/office/officeart/2018/5/layout/IconCircleLabelList"/>
    <dgm:cxn modelId="{E9DDB8B3-050C-49E2-9F1F-FBD9FA19BC45}" type="presParOf" srcId="{0C06B81C-6703-490D-AFEF-51A954836509}" destId="{2070F9C9-A8A0-4EF4-9F3D-2F4BDF3CED96}" srcOrd="2" destOrd="0" presId="urn:microsoft.com/office/officeart/2018/5/layout/IconCircleLabelList"/>
    <dgm:cxn modelId="{C06C6574-5950-4332-A949-5C9C63AC53C6}" type="presParOf" srcId="{0C06B81C-6703-490D-AFEF-51A954836509}" destId="{B9BD4CC9-3EF9-43FD-8DCE-B69C7456491B}" srcOrd="3" destOrd="0" presId="urn:microsoft.com/office/officeart/2018/5/layout/IconCircleLabelList"/>
    <dgm:cxn modelId="{47F9F3B3-3C2D-4700-BD83-6E80BDBE512D}" type="presParOf" srcId="{9403AE9A-99BE-4F0A-B527-A38CDDBCF309}" destId="{A0416B58-7EF9-406F-AB51-7A08AF3A793A}" srcOrd="7" destOrd="0" presId="urn:microsoft.com/office/officeart/2018/5/layout/IconCircleLabelList"/>
    <dgm:cxn modelId="{927CC9D5-7939-4AB6-A9F1-864DE3A113F3}" type="presParOf" srcId="{9403AE9A-99BE-4F0A-B527-A38CDDBCF309}" destId="{F6EB557C-AF18-4D17-B743-21B2A7EE25F5}" srcOrd="8" destOrd="0" presId="urn:microsoft.com/office/officeart/2018/5/layout/IconCircleLabelList"/>
    <dgm:cxn modelId="{86DF9633-CEEA-4FB8-972A-8A634DC63430}" type="presParOf" srcId="{F6EB557C-AF18-4D17-B743-21B2A7EE25F5}" destId="{30B46E9F-65E3-472B-A477-534A4BC38B01}" srcOrd="0" destOrd="0" presId="urn:microsoft.com/office/officeart/2018/5/layout/IconCircleLabelList"/>
    <dgm:cxn modelId="{8C1F15E3-6F84-40B0-A01F-6D62CA46FC97}" type="presParOf" srcId="{F6EB557C-AF18-4D17-B743-21B2A7EE25F5}" destId="{DD9C5059-57C4-4CCE-95AF-6233866F7A18}" srcOrd="1" destOrd="0" presId="urn:microsoft.com/office/officeart/2018/5/layout/IconCircleLabelList"/>
    <dgm:cxn modelId="{F2291271-CD8C-4087-BE65-FC43F3CF00A8}" type="presParOf" srcId="{F6EB557C-AF18-4D17-B743-21B2A7EE25F5}" destId="{CE9F5684-C744-4EAF-884C-015F32BBCB29}" srcOrd="2" destOrd="0" presId="urn:microsoft.com/office/officeart/2018/5/layout/IconCircleLabelList"/>
    <dgm:cxn modelId="{A79702D0-E193-4801-A3DF-EBC95EAF0568}" type="presParOf" srcId="{F6EB557C-AF18-4D17-B743-21B2A7EE25F5}" destId="{852319D7-8FAB-4F11-8DEA-64B95A4802F9}"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288FC5C1-05BB-48A8-A1D6-B809A3202FA8}"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CCDC8C08-BE0F-4153-B011-1C4F84DE82FA}">
      <dgm:prSet/>
      <dgm:spPr/>
      <dgm:t>
        <a:bodyPr/>
        <a:lstStyle/>
        <a:p>
          <a:pPr>
            <a:lnSpc>
              <a:spcPct val="100000"/>
            </a:lnSpc>
          </a:pPr>
          <a:r>
            <a:rPr lang="en-US"/>
            <a:t>Follow legal policies</a:t>
          </a:r>
        </a:p>
      </dgm:t>
    </dgm:pt>
    <dgm:pt modelId="{8155435D-86B7-4A63-B3CB-534A9DE6F84A}" type="parTrans" cxnId="{C3ADC9FF-B0CB-40AB-A84D-5BDEB3697E61}">
      <dgm:prSet/>
      <dgm:spPr/>
      <dgm:t>
        <a:bodyPr/>
        <a:lstStyle/>
        <a:p>
          <a:endParaRPr lang="en-US"/>
        </a:p>
      </dgm:t>
    </dgm:pt>
    <dgm:pt modelId="{9B7701E2-C19C-46B6-8FF6-DB3BD3773CA3}" type="sibTrans" cxnId="{C3ADC9FF-B0CB-40AB-A84D-5BDEB3697E61}">
      <dgm:prSet/>
      <dgm:spPr/>
      <dgm:t>
        <a:bodyPr/>
        <a:lstStyle/>
        <a:p>
          <a:endParaRPr lang="en-US"/>
        </a:p>
      </dgm:t>
    </dgm:pt>
    <dgm:pt modelId="{1CA09BE0-78A1-4700-923B-6AC1D3F4743A}">
      <dgm:prSet/>
      <dgm:spPr/>
      <dgm:t>
        <a:bodyPr/>
        <a:lstStyle/>
        <a:p>
          <a:pPr>
            <a:lnSpc>
              <a:spcPct val="100000"/>
            </a:lnSpc>
          </a:pPr>
          <a:r>
            <a:rPr lang="en-US"/>
            <a:t>Work in best interest of the student and university</a:t>
          </a:r>
        </a:p>
      </dgm:t>
    </dgm:pt>
    <dgm:pt modelId="{C74567E6-646A-4BDE-BE9E-C86268C1ADBC}" type="parTrans" cxnId="{43003968-64C7-4F88-9490-D726400078C4}">
      <dgm:prSet/>
      <dgm:spPr/>
      <dgm:t>
        <a:bodyPr/>
        <a:lstStyle/>
        <a:p>
          <a:endParaRPr lang="en-US"/>
        </a:p>
      </dgm:t>
    </dgm:pt>
    <dgm:pt modelId="{30B79B1B-1B3A-4693-AC3C-9B4DE74AC0A9}" type="sibTrans" cxnId="{43003968-64C7-4F88-9490-D726400078C4}">
      <dgm:prSet/>
      <dgm:spPr/>
      <dgm:t>
        <a:bodyPr/>
        <a:lstStyle/>
        <a:p>
          <a:endParaRPr lang="en-US"/>
        </a:p>
      </dgm:t>
    </dgm:pt>
    <dgm:pt modelId="{E4B3F738-14AD-49F2-A72B-4A9AEDEBF304}">
      <dgm:prSet/>
      <dgm:spPr/>
      <dgm:t>
        <a:bodyPr/>
        <a:lstStyle/>
        <a:p>
          <a:pPr>
            <a:lnSpc>
              <a:spcPct val="100000"/>
            </a:lnSpc>
          </a:pPr>
          <a:r>
            <a:rPr lang="en-US"/>
            <a:t>Review communication and take action as necessary. Contact our office with questions. </a:t>
          </a:r>
        </a:p>
      </dgm:t>
    </dgm:pt>
    <dgm:pt modelId="{71802DBF-CB90-4122-898B-EC1CB1EB2257}" type="parTrans" cxnId="{A9348B27-D7FD-41B9-B588-F5C85D17C602}">
      <dgm:prSet/>
      <dgm:spPr/>
      <dgm:t>
        <a:bodyPr/>
        <a:lstStyle/>
        <a:p>
          <a:endParaRPr lang="en-US"/>
        </a:p>
      </dgm:t>
    </dgm:pt>
    <dgm:pt modelId="{6D2E5AF9-6F56-4A7F-B7F6-1A0FEEECB05B}" type="sibTrans" cxnId="{A9348B27-D7FD-41B9-B588-F5C85D17C602}">
      <dgm:prSet/>
      <dgm:spPr/>
      <dgm:t>
        <a:bodyPr/>
        <a:lstStyle/>
        <a:p>
          <a:endParaRPr lang="en-US"/>
        </a:p>
      </dgm:t>
    </dgm:pt>
    <dgm:pt modelId="{39E5D003-28CE-4AEE-9685-93048BE124B6}" type="pres">
      <dgm:prSet presAssocID="{288FC5C1-05BB-48A8-A1D6-B809A3202FA8}" presName="root" presStyleCnt="0">
        <dgm:presLayoutVars>
          <dgm:dir/>
          <dgm:resizeHandles val="exact"/>
        </dgm:presLayoutVars>
      </dgm:prSet>
      <dgm:spPr/>
    </dgm:pt>
    <dgm:pt modelId="{AC3EBD56-0868-4BD4-AA17-6D7E1B3188BC}" type="pres">
      <dgm:prSet presAssocID="{CCDC8C08-BE0F-4153-B011-1C4F84DE82FA}" presName="compNode" presStyleCnt="0"/>
      <dgm:spPr/>
    </dgm:pt>
    <dgm:pt modelId="{C723D97D-7C78-4C15-8C66-5EC756EDE4CB}" type="pres">
      <dgm:prSet presAssocID="{CCDC8C08-BE0F-4153-B011-1C4F84DE82FA}" presName="bgRect" presStyleLbl="bgShp" presStyleIdx="0" presStyleCnt="3"/>
      <dgm:spPr/>
    </dgm:pt>
    <dgm:pt modelId="{177EE72E-6988-4384-8200-F83CD6FDB6CF}" type="pres">
      <dgm:prSet presAssocID="{CCDC8C08-BE0F-4153-B011-1C4F84DE82FA}"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Scales of Justice"/>
        </a:ext>
      </dgm:extLst>
    </dgm:pt>
    <dgm:pt modelId="{D9B17FFF-8CCC-400C-9F7F-EBB3C105E86C}" type="pres">
      <dgm:prSet presAssocID="{CCDC8C08-BE0F-4153-B011-1C4F84DE82FA}" presName="spaceRect" presStyleCnt="0"/>
      <dgm:spPr/>
    </dgm:pt>
    <dgm:pt modelId="{286125C2-51A4-4E91-B348-EEF65987A132}" type="pres">
      <dgm:prSet presAssocID="{CCDC8C08-BE0F-4153-B011-1C4F84DE82FA}" presName="parTx" presStyleLbl="revTx" presStyleIdx="0" presStyleCnt="3">
        <dgm:presLayoutVars>
          <dgm:chMax val="0"/>
          <dgm:chPref val="0"/>
        </dgm:presLayoutVars>
      </dgm:prSet>
      <dgm:spPr/>
    </dgm:pt>
    <dgm:pt modelId="{2E35213F-DF49-4F74-9718-37769FA670AE}" type="pres">
      <dgm:prSet presAssocID="{9B7701E2-C19C-46B6-8FF6-DB3BD3773CA3}" presName="sibTrans" presStyleCnt="0"/>
      <dgm:spPr/>
    </dgm:pt>
    <dgm:pt modelId="{008D91F0-9E6A-4106-B9B4-2DF54D6C7369}" type="pres">
      <dgm:prSet presAssocID="{1CA09BE0-78A1-4700-923B-6AC1D3F4743A}" presName="compNode" presStyleCnt="0"/>
      <dgm:spPr/>
    </dgm:pt>
    <dgm:pt modelId="{13ABA829-FEC2-4F93-932E-C94262D457C7}" type="pres">
      <dgm:prSet presAssocID="{1CA09BE0-78A1-4700-923B-6AC1D3F4743A}" presName="bgRect" presStyleLbl="bgShp" presStyleIdx="1" presStyleCnt="3"/>
      <dgm:spPr/>
    </dgm:pt>
    <dgm:pt modelId="{E1DF7A7E-0BBA-4FC2-9C72-8B31163D253F}" type="pres">
      <dgm:prSet presAssocID="{1CA09BE0-78A1-4700-923B-6AC1D3F4743A}"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a:ext>
      </dgm:extLst>
    </dgm:pt>
    <dgm:pt modelId="{A0B83FE7-585B-4489-A059-2DC5BC89AD4A}" type="pres">
      <dgm:prSet presAssocID="{1CA09BE0-78A1-4700-923B-6AC1D3F4743A}" presName="spaceRect" presStyleCnt="0"/>
      <dgm:spPr/>
    </dgm:pt>
    <dgm:pt modelId="{87A91766-60CB-4E56-AB0C-204A2F3740BF}" type="pres">
      <dgm:prSet presAssocID="{1CA09BE0-78A1-4700-923B-6AC1D3F4743A}" presName="parTx" presStyleLbl="revTx" presStyleIdx="1" presStyleCnt="3">
        <dgm:presLayoutVars>
          <dgm:chMax val="0"/>
          <dgm:chPref val="0"/>
        </dgm:presLayoutVars>
      </dgm:prSet>
      <dgm:spPr/>
    </dgm:pt>
    <dgm:pt modelId="{07572997-AFEA-4435-8DCC-6CF7CFAF5739}" type="pres">
      <dgm:prSet presAssocID="{30B79B1B-1B3A-4693-AC3C-9B4DE74AC0A9}" presName="sibTrans" presStyleCnt="0"/>
      <dgm:spPr/>
    </dgm:pt>
    <dgm:pt modelId="{6FBCC85C-F9D8-475B-B277-4964B30A1D5A}" type="pres">
      <dgm:prSet presAssocID="{E4B3F738-14AD-49F2-A72B-4A9AEDEBF304}" presName="compNode" presStyleCnt="0"/>
      <dgm:spPr/>
    </dgm:pt>
    <dgm:pt modelId="{F1C129DB-765F-4868-8777-2D9C77D5015C}" type="pres">
      <dgm:prSet presAssocID="{E4B3F738-14AD-49F2-A72B-4A9AEDEBF304}" presName="bgRect" presStyleLbl="bgShp" presStyleIdx="2" presStyleCnt="3"/>
      <dgm:spPr/>
    </dgm:pt>
    <dgm:pt modelId="{132105D4-EC67-4759-9F25-4815E5E26255}" type="pres">
      <dgm:prSet presAssocID="{E4B3F738-14AD-49F2-A72B-4A9AEDEBF304}"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Chat"/>
        </a:ext>
      </dgm:extLst>
    </dgm:pt>
    <dgm:pt modelId="{2E3164EB-6E07-4008-87DB-203203CD4A7C}" type="pres">
      <dgm:prSet presAssocID="{E4B3F738-14AD-49F2-A72B-4A9AEDEBF304}" presName="spaceRect" presStyleCnt="0"/>
      <dgm:spPr/>
    </dgm:pt>
    <dgm:pt modelId="{390A236E-F774-4F43-B78E-052AC7A66ABA}" type="pres">
      <dgm:prSet presAssocID="{E4B3F738-14AD-49F2-A72B-4A9AEDEBF304}" presName="parTx" presStyleLbl="revTx" presStyleIdx="2" presStyleCnt="3">
        <dgm:presLayoutVars>
          <dgm:chMax val="0"/>
          <dgm:chPref val="0"/>
        </dgm:presLayoutVars>
      </dgm:prSet>
      <dgm:spPr/>
    </dgm:pt>
  </dgm:ptLst>
  <dgm:cxnLst>
    <dgm:cxn modelId="{A9348B27-D7FD-41B9-B588-F5C85D17C602}" srcId="{288FC5C1-05BB-48A8-A1D6-B809A3202FA8}" destId="{E4B3F738-14AD-49F2-A72B-4A9AEDEBF304}" srcOrd="2" destOrd="0" parTransId="{71802DBF-CB90-4122-898B-EC1CB1EB2257}" sibTransId="{6D2E5AF9-6F56-4A7F-B7F6-1A0FEEECB05B}"/>
    <dgm:cxn modelId="{D00A803A-1843-46B4-BC74-CEEA0C1B6680}" type="presOf" srcId="{288FC5C1-05BB-48A8-A1D6-B809A3202FA8}" destId="{39E5D003-28CE-4AEE-9685-93048BE124B6}" srcOrd="0" destOrd="0" presId="urn:microsoft.com/office/officeart/2018/2/layout/IconVerticalSolidList"/>
    <dgm:cxn modelId="{43003968-64C7-4F88-9490-D726400078C4}" srcId="{288FC5C1-05BB-48A8-A1D6-B809A3202FA8}" destId="{1CA09BE0-78A1-4700-923B-6AC1D3F4743A}" srcOrd="1" destOrd="0" parTransId="{C74567E6-646A-4BDE-BE9E-C86268C1ADBC}" sibTransId="{30B79B1B-1B3A-4693-AC3C-9B4DE74AC0A9}"/>
    <dgm:cxn modelId="{D89CF884-0F2F-481C-AB08-90F252523B02}" type="presOf" srcId="{CCDC8C08-BE0F-4153-B011-1C4F84DE82FA}" destId="{286125C2-51A4-4E91-B348-EEF65987A132}" srcOrd="0" destOrd="0" presId="urn:microsoft.com/office/officeart/2018/2/layout/IconVerticalSolidList"/>
    <dgm:cxn modelId="{7D3C6AAD-28BD-4CDB-8FEC-96C1C6AE8DE3}" type="presOf" srcId="{1CA09BE0-78A1-4700-923B-6AC1D3F4743A}" destId="{87A91766-60CB-4E56-AB0C-204A2F3740BF}" srcOrd="0" destOrd="0" presId="urn:microsoft.com/office/officeart/2018/2/layout/IconVerticalSolidList"/>
    <dgm:cxn modelId="{F4CA8BFD-868A-4BCF-9472-1F7389B0AB3C}" type="presOf" srcId="{E4B3F738-14AD-49F2-A72B-4A9AEDEBF304}" destId="{390A236E-F774-4F43-B78E-052AC7A66ABA}" srcOrd="0" destOrd="0" presId="urn:microsoft.com/office/officeart/2018/2/layout/IconVerticalSolidList"/>
    <dgm:cxn modelId="{C3ADC9FF-B0CB-40AB-A84D-5BDEB3697E61}" srcId="{288FC5C1-05BB-48A8-A1D6-B809A3202FA8}" destId="{CCDC8C08-BE0F-4153-B011-1C4F84DE82FA}" srcOrd="0" destOrd="0" parTransId="{8155435D-86B7-4A63-B3CB-534A9DE6F84A}" sibTransId="{9B7701E2-C19C-46B6-8FF6-DB3BD3773CA3}"/>
    <dgm:cxn modelId="{7C3E62BA-1A85-41D1-81B6-EBD4866A7575}" type="presParOf" srcId="{39E5D003-28CE-4AEE-9685-93048BE124B6}" destId="{AC3EBD56-0868-4BD4-AA17-6D7E1B3188BC}" srcOrd="0" destOrd="0" presId="urn:microsoft.com/office/officeart/2018/2/layout/IconVerticalSolidList"/>
    <dgm:cxn modelId="{F0C9F573-87BF-44A9-B7B0-C9A95CA8BA53}" type="presParOf" srcId="{AC3EBD56-0868-4BD4-AA17-6D7E1B3188BC}" destId="{C723D97D-7C78-4C15-8C66-5EC756EDE4CB}" srcOrd="0" destOrd="0" presId="urn:microsoft.com/office/officeart/2018/2/layout/IconVerticalSolidList"/>
    <dgm:cxn modelId="{EBC90C34-A44D-40C6-828B-27E37BC0427E}" type="presParOf" srcId="{AC3EBD56-0868-4BD4-AA17-6D7E1B3188BC}" destId="{177EE72E-6988-4384-8200-F83CD6FDB6CF}" srcOrd="1" destOrd="0" presId="urn:microsoft.com/office/officeart/2018/2/layout/IconVerticalSolidList"/>
    <dgm:cxn modelId="{5559C7FF-59B5-43F1-875D-8A7442323332}" type="presParOf" srcId="{AC3EBD56-0868-4BD4-AA17-6D7E1B3188BC}" destId="{D9B17FFF-8CCC-400C-9F7F-EBB3C105E86C}" srcOrd="2" destOrd="0" presId="urn:microsoft.com/office/officeart/2018/2/layout/IconVerticalSolidList"/>
    <dgm:cxn modelId="{36AEDB98-2D20-45AF-8610-D1B6248F8E43}" type="presParOf" srcId="{AC3EBD56-0868-4BD4-AA17-6D7E1B3188BC}" destId="{286125C2-51A4-4E91-B348-EEF65987A132}" srcOrd="3" destOrd="0" presId="urn:microsoft.com/office/officeart/2018/2/layout/IconVerticalSolidList"/>
    <dgm:cxn modelId="{69268B2D-CAF3-4233-B195-5E623001071C}" type="presParOf" srcId="{39E5D003-28CE-4AEE-9685-93048BE124B6}" destId="{2E35213F-DF49-4F74-9718-37769FA670AE}" srcOrd="1" destOrd="0" presId="urn:microsoft.com/office/officeart/2018/2/layout/IconVerticalSolidList"/>
    <dgm:cxn modelId="{1CD5136F-FF0C-4FDC-8670-74F5085CD4DD}" type="presParOf" srcId="{39E5D003-28CE-4AEE-9685-93048BE124B6}" destId="{008D91F0-9E6A-4106-B9B4-2DF54D6C7369}" srcOrd="2" destOrd="0" presId="urn:microsoft.com/office/officeart/2018/2/layout/IconVerticalSolidList"/>
    <dgm:cxn modelId="{7D4B462E-B1A3-4D88-BA68-52974C0C8F42}" type="presParOf" srcId="{008D91F0-9E6A-4106-B9B4-2DF54D6C7369}" destId="{13ABA829-FEC2-4F93-932E-C94262D457C7}" srcOrd="0" destOrd="0" presId="urn:microsoft.com/office/officeart/2018/2/layout/IconVerticalSolidList"/>
    <dgm:cxn modelId="{00965DCC-6D6C-4C69-87AB-403CF654AA56}" type="presParOf" srcId="{008D91F0-9E6A-4106-B9B4-2DF54D6C7369}" destId="{E1DF7A7E-0BBA-4FC2-9C72-8B31163D253F}" srcOrd="1" destOrd="0" presId="urn:microsoft.com/office/officeart/2018/2/layout/IconVerticalSolidList"/>
    <dgm:cxn modelId="{82E4E4A5-DE0C-4DEB-8ABC-1B812E7AA05B}" type="presParOf" srcId="{008D91F0-9E6A-4106-B9B4-2DF54D6C7369}" destId="{A0B83FE7-585B-4489-A059-2DC5BC89AD4A}" srcOrd="2" destOrd="0" presId="urn:microsoft.com/office/officeart/2018/2/layout/IconVerticalSolidList"/>
    <dgm:cxn modelId="{4050C1CE-F1B9-4FCA-B323-51B8479F6362}" type="presParOf" srcId="{008D91F0-9E6A-4106-B9B4-2DF54D6C7369}" destId="{87A91766-60CB-4E56-AB0C-204A2F3740BF}" srcOrd="3" destOrd="0" presId="urn:microsoft.com/office/officeart/2018/2/layout/IconVerticalSolidList"/>
    <dgm:cxn modelId="{48E28504-9934-4388-8643-8CE735B0E402}" type="presParOf" srcId="{39E5D003-28CE-4AEE-9685-93048BE124B6}" destId="{07572997-AFEA-4435-8DCC-6CF7CFAF5739}" srcOrd="3" destOrd="0" presId="urn:microsoft.com/office/officeart/2018/2/layout/IconVerticalSolidList"/>
    <dgm:cxn modelId="{3AFBAE3F-C10F-45DD-8DB8-A0AED2A13475}" type="presParOf" srcId="{39E5D003-28CE-4AEE-9685-93048BE124B6}" destId="{6FBCC85C-F9D8-475B-B277-4964B30A1D5A}" srcOrd="4" destOrd="0" presId="urn:microsoft.com/office/officeart/2018/2/layout/IconVerticalSolidList"/>
    <dgm:cxn modelId="{449991E6-A2F9-4832-8855-78F49902DC82}" type="presParOf" srcId="{6FBCC85C-F9D8-475B-B277-4964B30A1D5A}" destId="{F1C129DB-765F-4868-8777-2D9C77D5015C}" srcOrd="0" destOrd="0" presId="urn:microsoft.com/office/officeart/2018/2/layout/IconVerticalSolidList"/>
    <dgm:cxn modelId="{52778031-6F51-4BF9-8D3D-F82AD00293F5}" type="presParOf" srcId="{6FBCC85C-F9D8-475B-B277-4964B30A1D5A}" destId="{132105D4-EC67-4759-9F25-4815E5E26255}" srcOrd="1" destOrd="0" presId="urn:microsoft.com/office/officeart/2018/2/layout/IconVerticalSolidList"/>
    <dgm:cxn modelId="{52DB577C-0259-4BE7-803F-7C778B374F01}" type="presParOf" srcId="{6FBCC85C-F9D8-475B-B277-4964B30A1D5A}" destId="{2E3164EB-6E07-4008-87DB-203203CD4A7C}" srcOrd="2" destOrd="0" presId="urn:microsoft.com/office/officeart/2018/2/layout/IconVerticalSolidList"/>
    <dgm:cxn modelId="{21A62741-B34C-4233-96E9-497419476A82}" type="presParOf" srcId="{6FBCC85C-F9D8-475B-B277-4964B30A1D5A}" destId="{390A236E-F774-4F43-B78E-052AC7A66ABA}"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1B6B542-F487-45AA-A3E7-2E6D6CFA60FA}" type="doc">
      <dgm:prSet loTypeId="urn:microsoft.com/office/officeart/2016/7/layout/BasicLinearProcessNumbered" loCatId="process" qsTypeId="urn:microsoft.com/office/officeart/2005/8/quickstyle/simple4" qsCatId="simple" csTypeId="urn:microsoft.com/office/officeart/2005/8/colors/accent1_2" csCatId="accent1" phldr="1"/>
      <dgm:spPr/>
      <dgm:t>
        <a:bodyPr/>
        <a:lstStyle/>
        <a:p>
          <a:endParaRPr lang="en-US"/>
        </a:p>
      </dgm:t>
    </dgm:pt>
    <dgm:pt modelId="{7B11732D-05FA-4752-A2B3-C361185E5203}">
      <dgm:prSet/>
      <dgm:spPr/>
      <dgm:t>
        <a:bodyPr/>
        <a:lstStyle/>
        <a:p>
          <a:r>
            <a:rPr lang="en-US"/>
            <a:t>Give student a day to consider the job if needed (This is more similar to the real world.)</a:t>
          </a:r>
        </a:p>
      </dgm:t>
    </dgm:pt>
    <dgm:pt modelId="{62EBF072-95F3-4CD4-B653-211EB1C4DB33}" type="parTrans" cxnId="{A6649ACE-E1B9-410F-9C07-C36AE8BEE9D1}">
      <dgm:prSet/>
      <dgm:spPr/>
      <dgm:t>
        <a:bodyPr/>
        <a:lstStyle/>
        <a:p>
          <a:endParaRPr lang="en-US"/>
        </a:p>
      </dgm:t>
    </dgm:pt>
    <dgm:pt modelId="{C3011CD9-D199-4C8B-B69D-84A886EDB5AC}" type="sibTrans" cxnId="{A6649ACE-E1B9-410F-9C07-C36AE8BEE9D1}">
      <dgm:prSet phldrT="1" phldr="0"/>
      <dgm:spPr/>
      <dgm:t>
        <a:bodyPr/>
        <a:lstStyle/>
        <a:p>
          <a:r>
            <a:rPr lang="en-US"/>
            <a:t>1</a:t>
          </a:r>
        </a:p>
      </dgm:t>
    </dgm:pt>
    <dgm:pt modelId="{31A317A5-ABFB-47FE-8DBB-70E3AC073176}">
      <dgm:prSet/>
      <dgm:spPr/>
      <dgm:t>
        <a:bodyPr/>
        <a:lstStyle/>
        <a:p>
          <a:r>
            <a:rPr lang="en-US"/>
            <a:t>If helpful, request their ID number and schedule availability again.</a:t>
          </a:r>
        </a:p>
      </dgm:t>
    </dgm:pt>
    <dgm:pt modelId="{4E9482EB-3ACE-42B7-898D-6CB0B8387334}" type="parTrans" cxnId="{B62EB5CB-3F77-4820-B9E7-B48748D71BC8}">
      <dgm:prSet/>
      <dgm:spPr/>
      <dgm:t>
        <a:bodyPr/>
        <a:lstStyle/>
        <a:p>
          <a:endParaRPr lang="en-US"/>
        </a:p>
      </dgm:t>
    </dgm:pt>
    <dgm:pt modelId="{456E22C7-4FB7-457C-8650-240794639104}" type="sibTrans" cxnId="{B62EB5CB-3F77-4820-B9E7-B48748D71BC8}">
      <dgm:prSet phldrT="2" phldr="0"/>
      <dgm:spPr/>
      <dgm:t>
        <a:bodyPr/>
        <a:lstStyle/>
        <a:p>
          <a:r>
            <a:rPr lang="en-US"/>
            <a:t>2</a:t>
          </a:r>
        </a:p>
      </dgm:t>
    </dgm:pt>
    <dgm:pt modelId="{66E588D7-6B77-4066-9E24-CC20377E66A8}">
      <dgm:prSet/>
      <dgm:spPr/>
      <dgm:t>
        <a:bodyPr/>
        <a:lstStyle/>
        <a:p>
          <a:r>
            <a:rPr lang="en-US"/>
            <a:t>Communicate with students who have not been selected – SO IMPORTANT</a:t>
          </a:r>
        </a:p>
      </dgm:t>
    </dgm:pt>
    <dgm:pt modelId="{DD8FBACB-1DB6-432A-9565-351FC772A5B9}" type="parTrans" cxnId="{FC3575FA-03A2-4848-A726-7C5E8C42011B}">
      <dgm:prSet/>
      <dgm:spPr/>
      <dgm:t>
        <a:bodyPr/>
        <a:lstStyle/>
        <a:p>
          <a:endParaRPr lang="en-US"/>
        </a:p>
      </dgm:t>
    </dgm:pt>
    <dgm:pt modelId="{F2293317-C2D6-4B1E-B89A-A4C3B62787F4}" type="sibTrans" cxnId="{FC3575FA-03A2-4848-A726-7C5E8C42011B}">
      <dgm:prSet phldrT="3" phldr="0"/>
      <dgm:spPr/>
      <dgm:t>
        <a:bodyPr/>
        <a:lstStyle/>
        <a:p>
          <a:r>
            <a:rPr lang="en-US"/>
            <a:t>3</a:t>
          </a:r>
        </a:p>
      </dgm:t>
    </dgm:pt>
    <dgm:pt modelId="{633EF578-876D-4223-B9DC-AD0B4C3E0EBC}">
      <dgm:prSet/>
      <dgm:spPr/>
      <dgm:t>
        <a:bodyPr/>
        <a:lstStyle/>
        <a:p>
          <a:r>
            <a:rPr lang="en-US"/>
            <a:t>Update HatterJobs posting </a:t>
          </a:r>
        </a:p>
      </dgm:t>
    </dgm:pt>
    <dgm:pt modelId="{E9CCCBFD-CEBD-4FE7-85D8-D570775CC836}" type="parTrans" cxnId="{2FBACEF0-E5E5-433D-A962-73784B8F8FBC}">
      <dgm:prSet/>
      <dgm:spPr/>
      <dgm:t>
        <a:bodyPr/>
        <a:lstStyle/>
        <a:p>
          <a:endParaRPr lang="en-US"/>
        </a:p>
      </dgm:t>
    </dgm:pt>
    <dgm:pt modelId="{5BC784B8-2D26-443B-AD59-FF28C24CF6C7}" type="sibTrans" cxnId="{2FBACEF0-E5E5-433D-A962-73784B8F8FBC}">
      <dgm:prSet phldrT="4" phldr="0"/>
      <dgm:spPr/>
      <dgm:t>
        <a:bodyPr/>
        <a:lstStyle/>
        <a:p>
          <a:r>
            <a:rPr lang="en-US"/>
            <a:t>4</a:t>
          </a:r>
        </a:p>
      </dgm:t>
    </dgm:pt>
    <dgm:pt modelId="{6948B833-5DCF-4CBD-914A-A430861C7758}" type="pres">
      <dgm:prSet presAssocID="{01B6B542-F487-45AA-A3E7-2E6D6CFA60FA}" presName="Name0" presStyleCnt="0">
        <dgm:presLayoutVars>
          <dgm:animLvl val="lvl"/>
          <dgm:resizeHandles val="exact"/>
        </dgm:presLayoutVars>
      </dgm:prSet>
      <dgm:spPr/>
    </dgm:pt>
    <dgm:pt modelId="{CC1392DE-6A99-4EE5-94CF-2AEF51F9D0D5}" type="pres">
      <dgm:prSet presAssocID="{7B11732D-05FA-4752-A2B3-C361185E5203}" presName="compositeNode" presStyleCnt="0">
        <dgm:presLayoutVars>
          <dgm:bulletEnabled val="1"/>
        </dgm:presLayoutVars>
      </dgm:prSet>
      <dgm:spPr/>
    </dgm:pt>
    <dgm:pt modelId="{132696E2-281F-458F-A495-F6D70313E45C}" type="pres">
      <dgm:prSet presAssocID="{7B11732D-05FA-4752-A2B3-C361185E5203}" presName="bgRect" presStyleLbl="bgAccFollowNode1" presStyleIdx="0" presStyleCnt="4"/>
      <dgm:spPr/>
    </dgm:pt>
    <dgm:pt modelId="{8DF523F7-0C60-481B-A2D8-CED10E19DF1C}" type="pres">
      <dgm:prSet presAssocID="{C3011CD9-D199-4C8B-B69D-84A886EDB5AC}" presName="sibTransNodeCircle" presStyleLbl="alignNode1" presStyleIdx="0" presStyleCnt="8">
        <dgm:presLayoutVars>
          <dgm:chMax val="0"/>
          <dgm:bulletEnabled/>
        </dgm:presLayoutVars>
      </dgm:prSet>
      <dgm:spPr/>
    </dgm:pt>
    <dgm:pt modelId="{2C78B150-9303-4B74-9253-D73BF1D24634}" type="pres">
      <dgm:prSet presAssocID="{7B11732D-05FA-4752-A2B3-C361185E5203}" presName="bottomLine" presStyleLbl="alignNode1" presStyleIdx="1" presStyleCnt="8">
        <dgm:presLayoutVars/>
      </dgm:prSet>
      <dgm:spPr/>
    </dgm:pt>
    <dgm:pt modelId="{0ED50793-99BD-4C84-8557-2AD4B09991DF}" type="pres">
      <dgm:prSet presAssocID="{7B11732D-05FA-4752-A2B3-C361185E5203}" presName="nodeText" presStyleLbl="bgAccFollowNode1" presStyleIdx="0" presStyleCnt="4">
        <dgm:presLayoutVars>
          <dgm:bulletEnabled val="1"/>
        </dgm:presLayoutVars>
      </dgm:prSet>
      <dgm:spPr/>
    </dgm:pt>
    <dgm:pt modelId="{58269184-0712-40D6-AC1B-CA4FD546A211}" type="pres">
      <dgm:prSet presAssocID="{C3011CD9-D199-4C8B-B69D-84A886EDB5AC}" presName="sibTrans" presStyleCnt="0"/>
      <dgm:spPr/>
    </dgm:pt>
    <dgm:pt modelId="{F2436A0A-86E0-4F69-8EBA-CEF69926DD8A}" type="pres">
      <dgm:prSet presAssocID="{31A317A5-ABFB-47FE-8DBB-70E3AC073176}" presName="compositeNode" presStyleCnt="0">
        <dgm:presLayoutVars>
          <dgm:bulletEnabled val="1"/>
        </dgm:presLayoutVars>
      </dgm:prSet>
      <dgm:spPr/>
    </dgm:pt>
    <dgm:pt modelId="{A216C545-CF95-4A6E-9B2B-F5BE5185EAD0}" type="pres">
      <dgm:prSet presAssocID="{31A317A5-ABFB-47FE-8DBB-70E3AC073176}" presName="bgRect" presStyleLbl="bgAccFollowNode1" presStyleIdx="1" presStyleCnt="4"/>
      <dgm:spPr/>
    </dgm:pt>
    <dgm:pt modelId="{FE96BF09-B4CE-4CAA-9034-CA6AC251DAE0}" type="pres">
      <dgm:prSet presAssocID="{456E22C7-4FB7-457C-8650-240794639104}" presName="sibTransNodeCircle" presStyleLbl="alignNode1" presStyleIdx="2" presStyleCnt="8">
        <dgm:presLayoutVars>
          <dgm:chMax val="0"/>
          <dgm:bulletEnabled/>
        </dgm:presLayoutVars>
      </dgm:prSet>
      <dgm:spPr/>
    </dgm:pt>
    <dgm:pt modelId="{125287D3-E215-48BD-835D-1C3D0FDD0D3B}" type="pres">
      <dgm:prSet presAssocID="{31A317A5-ABFB-47FE-8DBB-70E3AC073176}" presName="bottomLine" presStyleLbl="alignNode1" presStyleIdx="3" presStyleCnt="8">
        <dgm:presLayoutVars/>
      </dgm:prSet>
      <dgm:spPr/>
    </dgm:pt>
    <dgm:pt modelId="{201B90AF-E1F4-4576-A4A5-C9B31F9BBCD4}" type="pres">
      <dgm:prSet presAssocID="{31A317A5-ABFB-47FE-8DBB-70E3AC073176}" presName="nodeText" presStyleLbl="bgAccFollowNode1" presStyleIdx="1" presStyleCnt="4">
        <dgm:presLayoutVars>
          <dgm:bulletEnabled val="1"/>
        </dgm:presLayoutVars>
      </dgm:prSet>
      <dgm:spPr/>
    </dgm:pt>
    <dgm:pt modelId="{DBE83684-3A23-4AD4-925C-4E21EC604478}" type="pres">
      <dgm:prSet presAssocID="{456E22C7-4FB7-457C-8650-240794639104}" presName="sibTrans" presStyleCnt="0"/>
      <dgm:spPr/>
    </dgm:pt>
    <dgm:pt modelId="{2C666EDE-7FCF-4B1C-B289-E3CE2970F097}" type="pres">
      <dgm:prSet presAssocID="{66E588D7-6B77-4066-9E24-CC20377E66A8}" presName="compositeNode" presStyleCnt="0">
        <dgm:presLayoutVars>
          <dgm:bulletEnabled val="1"/>
        </dgm:presLayoutVars>
      </dgm:prSet>
      <dgm:spPr/>
    </dgm:pt>
    <dgm:pt modelId="{7356C439-60E3-4A42-86D9-A84F8B71F69A}" type="pres">
      <dgm:prSet presAssocID="{66E588D7-6B77-4066-9E24-CC20377E66A8}" presName="bgRect" presStyleLbl="bgAccFollowNode1" presStyleIdx="2" presStyleCnt="4"/>
      <dgm:spPr/>
    </dgm:pt>
    <dgm:pt modelId="{B7AB6B99-CAD3-4138-B263-0F2BC65BF015}" type="pres">
      <dgm:prSet presAssocID="{F2293317-C2D6-4B1E-B89A-A4C3B62787F4}" presName="sibTransNodeCircle" presStyleLbl="alignNode1" presStyleIdx="4" presStyleCnt="8">
        <dgm:presLayoutVars>
          <dgm:chMax val="0"/>
          <dgm:bulletEnabled/>
        </dgm:presLayoutVars>
      </dgm:prSet>
      <dgm:spPr/>
    </dgm:pt>
    <dgm:pt modelId="{AE08A26B-A3D6-463C-9A2D-45BBFB0A9B69}" type="pres">
      <dgm:prSet presAssocID="{66E588D7-6B77-4066-9E24-CC20377E66A8}" presName="bottomLine" presStyleLbl="alignNode1" presStyleIdx="5" presStyleCnt="8">
        <dgm:presLayoutVars/>
      </dgm:prSet>
      <dgm:spPr/>
    </dgm:pt>
    <dgm:pt modelId="{72701165-0AAA-4ABC-8D1D-C0E24C54798D}" type="pres">
      <dgm:prSet presAssocID="{66E588D7-6B77-4066-9E24-CC20377E66A8}" presName="nodeText" presStyleLbl="bgAccFollowNode1" presStyleIdx="2" presStyleCnt="4">
        <dgm:presLayoutVars>
          <dgm:bulletEnabled val="1"/>
        </dgm:presLayoutVars>
      </dgm:prSet>
      <dgm:spPr/>
    </dgm:pt>
    <dgm:pt modelId="{5149DAA0-E310-4CAF-9D0E-2F63AF92D9DB}" type="pres">
      <dgm:prSet presAssocID="{F2293317-C2D6-4B1E-B89A-A4C3B62787F4}" presName="sibTrans" presStyleCnt="0"/>
      <dgm:spPr/>
    </dgm:pt>
    <dgm:pt modelId="{EB539F8A-3ED5-47D3-8853-F10FB2D63E30}" type="pres">
      <dgm:prSet presAssocID="{633EF578-876D-4223-B9DC-AD0B4C3E0EBC}" presName="compositeNode" presStyleCnt="0">
        <dgm:presLayoutVars>
          <dgm:bulletEnabled val="1"/>
        </dgm:presLayoutVars>
      </dgm:prSet>
      <dgm:spPr/>
    </dgm:pt>
    <dgm:pt modelId="{B83C7FAC-4B8F-4CFC-8BE9-281A0EA634AE}" type="pres">
      <dgm:prSet presAssocID="{633EF578-876D-4223-B9DC-AD0B4C3E0EBC}" presName="bgRect" presStyleLbl="bgAccFollowNode1" presStyleIdx="3" presStyleCnt="4" custLinFactNeighborX="559"/>
      <dgm:spPr/>
    </dgm:pt>
    <dgm:pt modelId="{398864DB-EE7C-402C-96DE-1779F3F14312}" type="pres">
      <dgm:prSet presAssocID="{5BC784B8-2D26-443B-AD59-FF28C24CF6C7}" presName="sibTransNodeCircle" presStyleLbl="alignNode1" presStyleIdx="6" presStyleCnt="8">
        <dgm:presLayoutVars>
          <dgm:chMax val="0"/>
          <dgm:bulletEnabled/>
        </dgm:presLayoutVars>
      </dgm:prSet>
      <dgm:spPr/>
    </dgm:pt>
    <dgm:pt modelId="{5CFD5F0C-3E96-439D-9842-D44B9FFFBBF2}" type="pres">
      <dgm:prSet presAssocID="{633EF578-876D-4223-B9DC-AD0B4C3E0EBC}" presName="bottomLine" presStyleLbl="alignNode1" presStyleIdx="7" presStyleCnt="8">
        <dgm:presLayoutVars/>
      </dgm:prSet>
      <dgm:spPr/>
    </dgm:pt>
    <dgm:pt modelId="{0AFAD90F-ABE1-40E5-A407-E8D348D9E96F}" type="pres">
      <dgm:prSet presAssocID="{633EF578-876D-4223-B9DC-AD0B4C3E0EBC}" presName="nodeText" presStyleLbl="bgAccFollowNode1" presStyleIdx="3" presStyleCnt="4">
        <dgm:presLayoutVars>
          <dgm:bulletEnabled val="1"/>
        </dgm:presLayoutVars>
      </dgm:prSet>
      <dgm:spPr/>
    </dgm:pt>
  </dgm:ptLst>
  <dgm:cxnLst>
    <dgm:cxn modelId="{BF6AA923-2302-4A0E-BCB1-8E16BC7B29D3}" type="presOf" srcId="{31A317A5-ABFB-47FE-8DBB-70E3AC073176}" destId="{201B90AF-E1F4-4576-A4A5-C9B31F9BBCD4}" srcOrd="1" destOrd="0" presId="urn:microsoft.com/office/officeart/2016/7/layout/BasicLinearProcessNumbered"/>
    <dgm:cxn modelId="{AC105124-6250-4807-85C2-B09169D5915C}" type="presOf" srcId="{456E22C7-4FB7-457C-8650-240794639104}" destId="{FE96BF09-B4CE-4CAA-9034-CA6AC251DAE0}" srcOrd="0" destOrd="0" presId="urn:microsoft.com/office/officeart/2016/7/layout/BasicLinearProcessNumbered"/>
    <dgm:cxn modelId="{DD7C3A51-207C-4C22-9743-1FE8F559DF9D}" type="presOf" srcId="{66E588D7-6B77-4066-9E24-CC20377E66A8}" destId="{72701165-0AAA-4ABC-8D1D-C0E24C54798D}" srcOrd="1" destOrd="0" presId="urn:microsoft.com/office/officeart/2016/7/layout/BasicLinearProcessNumbered"/>
    <dgm:cxn modelId="{979D268C-9FCB-4687-A846-46AD45B3A982}" type="presOf" srcId="{01B6B542-F487-45AA-A3E7-2E6D6CFA60FA}" destId="{6948B833-5DCF-4CBD-914A-A430861C7758}" srcOrd="0" destOrd="0" presId="urn:microsoft.com/office/officeart/2016/7/layout/BasicLinearProcessNumbered"/>
    <dgm:cxn modelId="{0C515A97-0D5F-4347-A851-E5B94F4F3072}" type="presOf" srcId="{66E588D7-6B77-4066-9E24-CC20377E66A8}" destId="{7356C439-60E3-4A42-86D9-A84F8B71F69A}" srcOrd="0" destOrd="0" presId="urn:microsoft.com/office/officeart/2016/7/layout/BasicLinearProcessNumbered"/>
    <dgm:cxn modelId="{C457A297-E4C9-4C0D-8AEF-C3663925FE12}" type="presOf" srcId="{7B11732D-05FA-4752-A2B3-C361185E5203}" destId="{0ED50793-99BD-4C84-8557-2AD4B09991DF}" srcOrd="1" destOrd="0" presId="urn:microsoft.com/office/officeart/2016/7/layout/BasicLinearProcessNumbered"/>
    <dgm:cxn modelId="{70DDD2AF-9662-4F42-BCC2-4973244EDFF9}" type="presOf" srcId="{5BC784B8-2D26-443B-AD59-FF28C24CF6C7}" destId="{398864DB-EE7C-402C-96DE-1779F3F14312}" srcOrd="0" destOrd="0" presId="urn:microsoft.com/office/officeart/2016/7/layout/BasicLinearProcessNumbered"/>
    <dgm:cxn modelId="{C0C877C7-8666-4F38-8C2E-DE979D0B5786}" type="presOf" srcId="{633EF578-876D-4223-B9DC-AD0B4C3E0EBC}" destId="{0AFAD90F-ABE1-40E5-A407-E8D348D9E96F}" srcOrd="1" destOrd="0" presId="urn:microsoft.com/office/officeart/2016/7/layout/BasicLinearProcessNumbered"/>
    <dgm:cxn modelId="{B62EB5CB-3F77-4820-B9E7-B48748D71BC8}" srcId="{01B6B542-F487-45AA-A3E7-2E6D6CFA60FA}" destId="{31A317A5-ABFB-47FE-8DBB-70E3AC073176}" srcOrd="1" destOrd="0" parTransId="{4E9482EB-3ACE-42B7-898D-6CB0B8387334}" sibTransId="{456E22C7-4FB7-457C-8650-240794639104}"/>
    <dgm:cxn modelId="{C148ECCD-4F0E-4458-A26A-A7E5841CF07C}" type="presOf" srcId="{F2293317-C2D6-4B1E-B89A-A4C3B62787F4}" destId="{B7AB6B99-CAD3-4138-B263-0F2BC65BF015}" srcOrd="0" destOrd="0" presId="urn:microsoft.com/office/officeart/2016/7/layout/BasicLinearProcessNumbered"/>
    <dgm:cxn modelId="{A6649ACE-E1B9-410F-9C07-C36AE8BEE9D1}" srcId="{01B6B542-F487-45AA-A3E7-2E6D6CFA60FA}" destId="{7B11732D-05FA-4752-A2B3-C361185E5203}" srcOrd="0" destOrd="0" parTransId="{62EBF072-95F3-4CD4-B653-211EB1C4DB33}" sibTransId="{C3011CD9-D199-4C8B-B69D-84A886EDB5AC}"/>
    <dgm:cxn modelId="{0B269BDA-945F-455E-AE87-73B6B9892BE7}" type="presOf" srcId="{31A317A5-ABFB-47FE-8DBB-70E3AC073176}" destId="{A216C545-CF95-4A6E-9B2B-F5BE5185EAD0}" srcOrd="0" destOrd="0" presId="urn:microsoft.com/office/officeart/2016/7/layout/BasicLinearProcessNumbered"/>
    <dgm:cxn modelId="{9500D4DE-2950-484C-BB89-32AF9661BAE3}" type="presOf" srcId="{633EF578-876D-4223-B9DC-AD0B4C3E0EBC}" destId="{B83C7FAC-4B8F-4CFC-8BE9-281A0EA634AE}" srcOrd="0" destOrd="0" presId="urn:microsoft.com/office/officeart/2016/7/layout/BasicLinearProcessNumbered"/>
    <dgm:cxn modelId="{6E11D3E7-EDD9-4525-AE05-8AA9F948D66D}" type="presOf" srcId="{C3011CD9-D199-4C8B-B69D-84A886EDB5AC}" destId="{8DF523F7-0C60-481B-A2D8-CED10E19DF1C}" srcOrd="0" destOrd="0" presId="urn:microsoft.com/office/officeart/2016/7/layout/BasicLinearProcessNumbered"/>
    <dgm:cxn modelId="{2FBACEF0-E5E5-433D-A962-73784B8F8FBC}" srcId="{01B6B542-F487-45AA-A3E7-2E6D6CFA60FA}" destId="{633EF578-876D-4223-B9DC-AD0B4C3E0EBC}" srcOrd="3" destOrd="0" parTransId="{E9CCCBFD-CEBD-4FE7-85D8-D570775CC836}" sibTransId="{5BC784B8-2D26-443B-AD59-FF28C24CF6C7}"/>
    <dgm:cxn modelId="{EEF6C4F2-09C2-45D6-9F72-004464B4A9B8}" type="presOf" srcId="{7B11732D-05FA-4752-A2B3-C361185E5203}" destId="{132696E2-281F-458F-A495-F6D70313E45C}" srcOrd="0" destOrd="0" presId="urn:microsoft.com/office/officeart/2016/7/layout/BasicLinearProcessNumbered"/>
    <dgm:cxn modelId="{FC3575FA-03A2-4848-A726-7C5E8C42011B}" srcId="{01B6B542-F487-45AA-A3E7-2E6D6CFA60FA}" destId="{66E588D7-6B77-4066-9E24-CC20377E66A8}" srcOrd="2" destOrd="0" parTransId="{DD8FBACB-1DB6-432A-9565-351FC772A5B9}" sibTransId="{F2293317-C2D6-4B1E-B89A-A4C3B62787F4}"/>
    <dgm:cxn modelId="{0C5EDA98-E5C7-476B-A048-422EE7187CCB}" type="presParOf" srcId="{6948B833-5DCF-4CBD-914A-A430861C7758}" destId="{CC1392DE-6A99-4EE5-94CF-2AEF51F9D0D5}" srcOrd="0" destOrd="0" presId="urn:microsoft.com/office/officeart/2016/7/layout/BasicLinearProcessNumbered"/>
    <dgm:cxn modelId="{D2A51CA9-E38E-4CE4-A328-474302C5CD17}" type="presParOf" srcId="{CC1392DE-6A99-4EE5-94CF-2AEF51F9D0D5}" destId="{132696E2-281F-458F-A495-F6D70313E45C}" srcOrd="0" destOrd="0" presId="urn:microsoft.com/office/officeart/2016/7/layout/BasicLinearProcessNumbered"/>
    <dgm:cxn modelId="{8985777A-D37E-486E-9270-6C740D1EB049}" type="presParOf" srcId="{CC1392DE-6A99-4EE5-94CF-2AEF51F9D0D5}" destId="{8DF523F7-0C60-481B-A2D8-CED10E19DF1C}" srcOrd="1" destOrd="0" presId="urn:microsoft.com/office/officeart/2016/7/layout/BasicLinearProcessNumbered"/>
    <dgm:cxn modelId="{47A5DE53-0495-460A-AC32-C4E628D321E2}" type="presParOf" srcId="{CC1392DE-6A99-4EE5-94CF-2AEF51F9D0D5}" destId="{2C78B150-9303-4B74-9253-D73BF1D24634}" srcOrd="2" destOrd="0" presId="urn:microsoft.com/office/officeart/2016/7/layout/BasicLinearProcessNumbered"/>
    <dgm:cxn modelId="{B7FE7B11-1FA4-4533-9C2A-D07F27AF1466}" type="presParOf" srcId="{CC1392DE-6A99-4EE5-94CF-2AEF51F9D0D5}" destId="{0ED50793-99BD-4C84-8557-2AD4B09991DF}" srcOrd="3" destOrd="0" presId="urn:microsoft.com/office/officeart/2016/7/layout/BasicLinearProcessNumbered"/>
    <dgm:cxn modelId="{8890AC8F-D8DB-4B7A-B9A4-BC5EAC81EB88}" type="presParOf" srcId="{6948B833-5DCF-4CBD-914A-A430861C7758}" destId="{58269184-0712-40D6-AC1B-CA4FD546A211}" srcOrd="1" destOrd="0" presId="urn:microsoft.com/office/officeart/2016/7/layout/BasicLinearProcessNumbered"/>
    <dgm:cxn modelId="{162E2960-8A58-4DE5-8AA3-4A0BCCDE5EF0}" type="presParOf" srcId="{6948B833-5DCF-4CBD-914A-A430861C7758}" destId="{F2436A0A-86E0-4F69-8EBA-CEF69926DD8A}" srcOrd="2" destOrd="0" presId="urn:microsoft.com/office/officeart/2016/7/layout/BasicLinearProcessNumbered"/>
    <dgm:cxn modelId="{11397008-40A1-4FEC-8661-8E456EEFAA54}" type="presParOf" srcId="{F2436A0A-86E0-4F69-8EBA-CEF69926DD8A}" destId="{A216C545-CF95-4A6E-9B2B-F5BE5185EAD0}" srcOrd="0" destOrd="0" presId="urn:microsoft.com/office/officeart/2016/7/layout/BasicLinearProcessNumbered"/>
    <dgm:cxn modelId="{E80DEB32-1B7C-4C03-8DE3-F10A95E0A8C7}" type="presParOf" srcId="{F2436A0A-86E0-4F69-8EBA-CEF69926DD8A}" destId="{FE96BF09-B4CE-4CAA-9034-CA6AC251DAE0}" srcOrd="1" destOrd="0" presId="urn:microsoft.com/office/officeart/2016/7/layout/BasicLinearProcessNumbered"/>
    <dgm:cxn modelId="{E952BBA6-56DC-4052-9248-8F3DB3B3B38F}" type="presParOf" srcId="{F2436A0A-86E0-4F69-8EBA-CEF69926DD8A}" destId="{125287D3-E215-48BD-835D-1C3D0FDD0D3B}" srcOrd="2" destOrd="0" presId="urn:microsoft.com/office/officeart/2016/7/layout/BasicLinearProcessNumbered"/>
    <dgm:cxn modelId="{A6C2D3BE-1C73-40D8-B771-E8FF51F27A34}" type="presParOf" srcId="{F2436A0A-86E0-4F69-8EBA-CEF69926DD8A}" destId="{201B90AF-E1F4-4576-A4A5-C9B31F9BBCD4}" srcOrd="3" destOrd="0" presId="urn:microsoft.com/office/officeart/2016/7/layout/BasicLinearProcessNumbered"/>
    <dgm:cxn modelId="{A7B37159-936C-4C28-BE1F-30C6FC2A8ED2}" type="presParOf" srcId="{6948B833-5DCF-4CBD-914A-A430861C7758}" destId="{DBE83684-3A23-4AD4-925C-4E21EC604478}" srcOrd="3" destOrd="0" presId="urn:microsoft.com/office/officeart/2016/7/layout/BasicLinearProcessNumbered"/>
    <dgm:cxn modelId="{10BE8F56-15F2-4C81-AD22-3CE512F6B870}" type="presParOf" srcId="{6948B833-5DCF-4CBD-914A-A430861C7758}" destId="{2C666EDE-7FCF-4B1C-B289-E3CE2970F097}" srcOrd="4" destOrd="0" presId="urn:microsoft.com/office/officeart/2016/7/layout/BasicLinearProcessNumbered"/>
    <dgm:cxn modelId="{67461014-3BAB-44A7-8BD1-79168CBCD0F1}" type="presParOf" srcId="{2C666EDE-7FCF-4B1C-B289-E3CE2970F097}" destId="{7356C439-60E3-4A42-86D9-A84F8B71F69A}" srcOrd="0" destOrd="0" presId="urn:microsoft.com/office/officeart/2016/7/layout/BasicLinearProcessNumbered"/>
    <dgm:cxn modelId="{D0AF80E0-EBBA-4B68-BDF5-A4018C7B5370}" type="presParOf" srcId="{2C666EDE-7FCF-4B1C-B289-E3CE2970F097}" destId="{B7AB6B99-CAD3-4138-B263-0F2BC65BF015}" srcOrd="1" destOrd="0" presId="urn:microsoft.com/office/officeart/2016/7/layout/BasicLinearProcessNumbered"/>
    <dgm:cxn modelId="{F13DBA32-7369-4D6A-9F79-1C2B9B43F03C}" type="presParOf" srcId="{2C666EDE-7FCF-4B1C-B289-E3CE2970F097}" destId="{AE08A26B-A3D6-463C-9A2D-45BBFB0A9B69}" srcOrd="2" destOrd="0" presId="urn:microsoft.com/office/officeart/2016/7/layout/BasicLinearProcessNumbered"/>
    <dgm:cxn modelId="{D8F02077-AF2C-4C4F-A757-2C5E67EC301C}" type="presParOf" srcId="{2C666EDE-7FCF-4B1C-B289-E3CE2970F097}" destId="{72701165-0AAA-4ABC-8D1D-C0E24C54798D}" srcOrd="3" destOrd="0" presId="urn:microsoft.com/office/officeart/2016/7/layout/BasicLinearProcessNumbered"/>
    <dgm:cxn modelId="{409781FF-2539-41CE-915C-346DEE964E57}" type="presParOf" srcId="{6948B833-5DCF-4CBD-914A-A430861C7758}" destId="{5149DAA0-E310-4CAF-9D0E-2F63AF92D9DB}" srcOrd="5" destOrd="0" presId="urn:microsoft.com/office/officeart/2016/7/layout/BasicLinearProcessNumbered"/>
    <dgm:cxn modelId="{F4F28F40-7286-4F58-852D-C8D9566020E1}" type="presParOf" srcId="{6948B833-5DCF-4CBD-914A-A430861C7758}" destId="{EB539F8A-3ED5-47D3-8853-F10FB2D63E30}" srcOrd="6" destOrd="0" presId="urn:microsoft.com/office/officeart/2016/7/layout/BasicLinearProcessNumbered"/>
    <dgm:cxn modelId="{DB5F14DB-44F6-475C-9B7E-82E649DBC820}" type="presParOf" srcId="{EB539F8A-3ED5-47D3-8853-F10FB2D63E30}" destId="{B83C7FAC-4B8F-4CFC-8BE9-281A0EA634AE}" srcOrd="0" destOrd="0" presId="urn:microsoft.com/office/officeart/2016/7/layout/BasicLinearProcessNumbered"/>
    <dgm:cxn modelId="{9280D243-01AD-4453-B2FE-C8023C37909A}" type="presParOf" srcId="{EB539F8A-3ED5-47D3-8853-F10FB2D63E30}" destId="{398864DB-EE7C-402C-96DE-1779F3F14312}" srcOrd="1" destOrd="0" presId="urn:microsoft.com/office/officeart/2016/7/layout/BasicLinearProcessNumbered"/>
    <dgm:cxn modelId="{AA5D5262-FD82-40AB-AC09-4FEA1C8AE81D}" type="presParOf" srcId="{EB539F8A-3ED5-47D3-8853-F10FB2D63E30}" destId="{5CFD5F0C-3E96-439D-9842-D44B9FFFBBF2}" srcOrd="2" destOrd="0" presId="urn:microsoft.com/office/officeart/2016/7/layout/BasicLinearProcessNumbered"/>
    <dgm:cxn modelId="{F610ED8C-8AC4-4F5B-B7A0-3A6079C8235C}" type="presParOf" srcId="{EB539F8A-3ED5-47D3-8853-F10FB2D63E30}" destId="{0AFAD90F-ABE1-40E5-A407-E8D348D9E96F}" srcOrd="3" destOrd="0" presId="urn:microsoft.com/office/officeart/2016/7/layout/BasicLinearProcessNumbered"/>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B77F6BD-C4B0-4EA2-A93A-9DA874D683D2}" type="doc">
      <dgm:prSet loTypeId="urn:microsoft.com/office/officeart/2005/8/layout/process4" loCatId="process" qsTypeId="urn:microsoft.com/office/officeart/2005/8/quickstyle/simple4" qsCatId="simple" csTypeId="urn:microsoft.com/office/officeart/2005/8/colors/colorful5" csCatId="colorful" phldr="1"/>
      <dgm:spPr/>
      <dgm:t>
        <a:bodyPr/>
        <a:lstStyle/>
        <a:p>
          <a:endParaRPr lang="en-US"/>
        </a:p>
      </dgm:t>
    </dgm:pt>
    <dgm:pt modelId="{143A851E-8295-49D7-B6D2-8C0CAB8188E7}">
      <dgm:prSet/>
      <dgm:spPr/>
      <dgm:t>
        <a:bodyPr/>
        <a:lstStyle/>
        <a:p>
          <a:r>
            <a:rPr lang="en-US"/>
            <a:t>Electronic Personnel Action Form</a:t>
          </a:r>
        </a:p>
      </dgm:t>
    </dgm:pt>
    <dgm:pt modelId="{D0E95313-81C9-45F5-B86D-2E59D32459D9}" type="parTrans" cxnId="{286BEB31-8FC6-498C-A12A-6A75654B2652}">
      <dgm:prSet/>
      <dgm:spPr/>
      <dgm:t>
        <a:bodyPr/>
        <a:lstStyle/>
        <a:p>
          <a:endParaRPr lang="en-US"/>
        </a:p>
      </dgm:t>
    </dgm:pt>
    <dgm:pt modelId="{8734DBD1-1672-4E4A-8D43-213DBE7DD468}" type="sibTrans" cxnId="{286BEB31-8FC6-498C-A12A-6A75654B2652}">
      <dgm:prSet/>
      <dgm:spPr/>
      <dgm:t>
        <a:bodyPr/>
        <a:lstStyle/>
        <a:p>
          <a:endParaRPr lang="en-US"/>
        </a:p>
      </dgm:t>
    </dgm:pt>
    <dgm:pt modelId="{E64680A9-FED4-45C4-B873-68BCBC0C7D01}">
      <dgm:prSet/>
      <dgm:spPr/>
      <dgm:t>
        <a:bodyPr/>
        <a:lstStyle/>
        <a:p>
          <a:r>
            <a:rPr lang="en-US"/>
            <a:t>Hiring Supervisors should have access to it through their MyStetson Employee Tab</a:t>
          </a:r>
        </a:p>
      </dgm:t>
    </dgm:pt>
    <dgm:pt modelId="{C99E5A71-CF84-4091-871D-B77021F7AC19}" type="parTrans" cxnId="{B99226DF-2FEC-4BCC-B3E1-A29C18669D68}">
      <dgm:prSet/>
      <dgm:spPr/>
      <dgm:t>
        <a:bodyPr/>
        <a:lstStyle/>
        <a:p>
          <a:endParaRPr lang="en-US"/>
        </a:p>
      </dgm:t>
    </dgm:pt>
    <dgm:pt modelId="{0F0C162B-11AB-45E4-9692-B6EAF2CC3241}" type="sibTrans" cxnId="{B99226DF-2FEC-4BCC-B3E1-A29C18669D68}">
      <dgm:prSet/>
      <dgm:spPr/>
      <dgm:t>
        <a:bodyPr/>
        <a:lstStyle/>
        <a:p>
          <a:endParaRPr lang="en-US"/>
        </a:p>
      </dgm:t>
    </dgm:pt>
    <dgm:pt modelId="{1EECBA25-3321-471C-AB26-AC260B26C8F4}">
      <dgm:prSet/>
      <dgm:spPr/>
      <dgm:t>
        <a:bodyPr/>
        <a:lstStyle/>
        <a:p>
          <a:r>
            <a:rPr lang="en-US"/>
            <a:t>If access is needed, contact Marlene</a:t>
          </a:r>
        </a:p>
      </dgm:t>
    </dgm:pt>
    <dgm:pt modelId="{C30E0F1F-95F8-433D-9D15-1BEEC3D8C7BE}" type="parTrans" cxnId="{231236B1-9FA6-41EA-B06D-48240BC52870}">
      <dgm:prSet/>
      <dgm:spPr/>
      <dgm:t>
        <a:bodyPr/>
        <a:lstStyle/>
        <a:p>
          <a:endParaRPr lang="en-US"/>
        </a:p>
      </dgm:t>
    </dgm:pt>
    <dgm:pt modelId="{D5544CCB-25A6-48DF-8EE1-4E026ED5DD68}" type="sibTrans" cxnId="{231236B1-9FA6-41EA-B06D-48240BC52870}">
      <dgm:prSet/>
      <dgm:spPr/>
      <dgm:t>
        <a:bodyPr/>
        <a:lstStyle/>
        <a:p>
          <a:endParaRPr lang="en-US"/>
        </a:p>
      </dgm:t>
    </dgm:pt>
    <dgm:pt modelId="{8FB2B6F2-76EC-4591-89C3-5D916103C71C}" type="pres">
      <dgm:prSet presAssocID="{3B77F6BD-C4B0-4EA2-A93A-9DA874D683D2}" presName="Name0" presStyleCnt="0">
        <dgm:presLayoutVars>
          <dgm:dir/>
          <dgm:animLvl val="lvl"/>
          <dgm:resizeHandles val="exact"/>
        </dgm:presLayoutVars>
      </dgm:prSet>
      <dgm:spPr/>
    </dgm:pt>
    <dgm:pt modelId="{CABF66AC-E951-46CD-810F-852DACCC27B6}" type="pres">
      <dgm:prSet presAssocID="{1EECBA25-3321-471C-AB26-AC260B26C8F4}" presName="boxAndChildren" presStyleCnt="0"/>
      <dgm:spPr/>
    </dgm:pt>
    <dgm:pt modelId="{1787E203-EE7D-4439-A8D0-62E6C9C885DC}" type="pres">
      <dgm:prSet presAssocID="{1EECBA25-3321-471C-AB26-AC260B26C8F4}" presName="parentTextBox" presStyleLbl="node1" presStyleIdx="0" presStyleCnt="3"/>
      <dgm:spPr/>
    </dgm:pt>
    <dgm:pt modelId="{36D2D675-5E3B-4B1C-87F6-75F92C1DF5BA}" type="pres">
      <dgm:prSet presAssocID="{0F0C162B-11AB-45E4-9692-B6EAF2CC3241}" presName="sp" presStyleCnt="0"/>
      <dgm:spPr/>
    </dgm:pt>
    <dgm:pt modelId="{3A68B0BC-BD1B-486A-BC3D-E5171E7A4526}" type="pres">
      <dgm:prSet presAssocID="{E64680A9-FED4-45C4-B873-68BCBC0C7D01}" presName="arrowAndChildren" presStyleCnt="0"/>
      <dgm:spPr/>
    </dgm:pt>
    <dgm:pt modelId="{BDC1DC3A-D2E8-46F9-89DE-28E63FC021B7}" type="pres">
      <dgm:prSet presAssocID="{E64680A9-FED4-45C4-B873-68BCBC0C7D01}" presName="parentTextArrow" presStyleLbl="node1" presStyleIdx="1" presStyleCnt="3"/>
      <dgm:spPr/>
    </dgm:pt>
    <dgm:pt modelId="{22E982D2-CFCF-483C-A546-DCC00FE16CC4}" type="pres">
      <dgm:prSet presAssocID="{8734DBD1-1672-4E4A-8D43-213DBE7DD468}" presName="sp" presStyleCnt="0"/>
      <dgm:spPr/>
    </dgm:pt>
    <dgm:pt modelId="{370416CE-7E75-4FC9-8646-63CBE2500779}" type="pres">
      <dgm:prSet presAssocID="{143A851E-8295-49D7-B6D2-8C0CAB8188E7}" presName="arrowAndChildren" presStyleCnt="0"/>
      <dgm:spPr/>
    </dgm:pt>
    <dgm:pt modelId="{1BD6D59C-502E-4E6F-8ADB-4EE4E96599D7}" type="pres">
      <dgm:prSet presAssocID="{143A851E-8295-49D7-B6D2-8C0CAB8188E7}" presName="parentTextArrow" presStyleLbl="node1" presStyleIdx="2" presStyleCnt="3"/>
      <dgm:spPr/>
    </dgm:pt>
  </dgm:ptLst>
  <dgm:cxnLst>
    <dgm:cxn modelId="{EF217E12-09CA-4B60-AE1D-90A7F5AA834F}" type="presOf" srcId="{3B77F6BD-C4B0-4EA2-A93A-9DA874D683D2}" destId="{8FB2B6F2-76EC-4591-89C3-5D916103C71C}" srcOrd="0" destOrd="0" presId="urn:microsoft.com/office/officeart/2005/8/layout/process4"/>
    <dgm:cxn modelId="{286BEB31-8FC6-498C-A12A-6A75654B2652}" srcId="{3B77F6BD-C4B0-4EA2-A93A-9DA874D683D2}" destId="{143A851E-8295-49D7-B6D2-8C0CAB8188E7}" srcOrd="0" destOrd="0" parTransId="{D0E95313-81C9-45F5-B86D-2E59D32459D9}" sibTransId="{8734DBD1-1672-4E4A-8D43-213DBE7DD468}"/>
    <dgm:cxn modelId="{231236B1-9FA6-41EA-B06D-48240BC52870}" srcId="{3B77F6BD-C4B0-4EA2-A93A-9DA874D683D2}" destId="{1EECBA25-3321-471C-AB26-AC260B26C8F4}" srcOrd="2" destOrd="0" parTransId="{C30E0F1F-95F8-433D-9D15-1BEEC3D8C7BE}" sibTransId="{D5544CCB-25A6-48DF-8EE1-4E026ED5DD68}"/>
    <dgm:cxn modelId="{B99226DF-2FEC-4BCC-B3E1-A29C18669D68}" srcId="{3B77F6BD-C4B0-4EA2-A93A-9DA874D683D2}" destId="{E64680A9-FED4-45C4-B873-68BCBC0C7D01}" srcOrd="1" destOrd="0" parTransId="{C99E5A71-CF84-4091-871D-B77021F7AC19}" sibTransId="{0F0C162B-11AB-45E4-9692-B6EAF2CC3241}"/>
    <dgm:cxn modelId="{3266F8DF-6AEC-441D-9705-E70B501FD4A3}" type="presOf" srcId="{E64680A9-FED4-45C4-B873-68BCBC0C7D01}" destId="{BDC1DC3A-D2E8-46F9-89DE-28E63FC021B7}" srcOrd="0" destOrd="0" presId="urn:microsoft.com/office/officeart/2005/8/layout/process4"/>
    <dgm:cxn modelId="{4A6E1BE7-69AB-4896-93A8-44631F4E2C54}" type="presOf" srcId="{143A851E-8295-49D7-B6D2-8C0CAB8188E7}" destId="{1BD6D59C-502E-4E6F-8ADB-4EE4E96599D7}" srcOrd="0" destOrd="0" presId="urn:microsoft.com/office/officeart/2005/8/layout/process4"/>
    <dgm:cxn modelId="{A39B6AEA-50BC-496F-8F06-DA17780E7730}" type="presOf" srcId="{1EECBA25-3321-471C-AB26-AC260B26C8F4}" destId="{1787E203-EE7D-4439-A8D0-62E6C9C885DC}" srcOrd="0" destOrd="0" presId="urn:microsoft.com/office/officeart/2005/8/layout/process4"/>
    <dgm:cxn modelId="{EEC27C3B-4D0E-495C-86D1-41A5F475B7F9}" type="presParOf" srcId="{8FB2B6F2-76EC-4591-89C3-5D916103C71C}" destId="{CABF66AC-E951-46CD-810F-852DACCC27B6}" srcOrd="0" destOrd="0" presId="urn:microsoft.com/office/officeart/2005/8/layout/process4"/>
    <dgm:cxn modelId="{DC07A8E6-5E93-4BEC-B8F0-FA7F59689A1D}" type="presParOf" srcId="{CABF66AC-E951-46CD-810F-852DACCC27B6}" destId="{1787E203-EE7D-4439-A8D0-62E6C9C885DC}" srcOrd="0" destOrd="0" presId="urn:microsoft.com/office/officeart/2005/8/layout/process4"/>
    <dgm:cxn modelId="{8617B35F-B0AE-4AB2-A875-F7838AF59F52}" type="presParOf" srcId="{8FB2B6F2-76EC-4591-89C3-5D916103C71C}" destId="{36D2D675-5E3B-4B1C-87F6-75F92C1DF5BA}" srcOrd="1" destOrd="0" presId="urn:microsoft.com/office/officeart/2005/8/layout/process4"/>
    <dgm:cxn modelId="{1ADE04E5-735D-48EC-9982-60DFE95672A9}" type="presParOf" srcId="{8FB2B6F2-76EC-4591-89C3-5D916103C71C}" destId="{3A68B0BC-BD1B-486A-BC3D-E5171E7A4526}" srcOrd="2" destOrd="0" presId="urn:microsoft.com/office/officeart/2005/8/layout/process4"/>
    <dgm:cxn modelId="{55047478-B344-4E87-8E9A-2F119AAF611B}" type="presParOf" srcId="{3A68B0BC-BD1B-486A-BC3D-E5171E7A4526}" destId="{BDC1DC3A-D2E8-46F9-89DE-28E63FC021B7}" srcOrd="0" destOrd="0" presId="urn:microsoft.com/office/officeart/2005/8/layout/process4"/>
    <dgm:cxn modelId="{A3D139FF-BC40-4315-ABD0-3D9328DEB654}" type="presParOf" srcId="{8FB2B6F2-76EC-4591-89C3-5D916103C71C}" destId="{22E982D2-CFCF-483C-A546-DCC00FE16CC4}" srcOrd="3" destOrd="0" presId="urn:microsoft.com/office/officeart/2005/8/layout/process4"/>
    <dgm:cxn modelId="{045C2F6D-3780-4D16-94D6-2033E789F85E}" type="presParOf" srcId="{8FB2B6F2-76EC-4591-89C3-5D916103C71C}" destId="{370416CE-7E75-4FC9-8646-63CBE2500779}" srcOrd="4" destOrd="0" presId="urn:microsoft.com/office/officeart/2005/8/layout/process4"/>
    <dgm:cxn modelId="{187C191D-0AFE-4AAB-B21F-A37673FBD55D}" type="presParOf" srcId="{370416CE-7E75-4FC9-8646-63CBE2500779}" destId="{1BD6D59C-502E-4E6F-8ADB-4EE4E96599D7}"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4A2FDC1-DE38-4473-B50E-5B5B23A515B8}"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903505FD-FD0A-40C8-9EAA-BD17AEEFC4DE}">
      <dgm:prSet/>
      <dgm:spPr/>
      <dgm:t>
        <a:bodyPr/>
        <a:lstStyle/>
        <a:p>
          <a:r>
            <a:rPr lang="en-US"/>
            <a:t>Step 1- Supervisor Submission</a:t>
          </a:r>
        </a:p>
      </dgm:t>
    </dgm:pt>
    <dgm:pt modelId="{09A4DE66-41A9-4B83-954B-E2E6ADB132EB}" type="parTrans" cxnId="{2E6D488E-CBB2-464F-A148-8C4ED0E2F8A0}">
      <dgm:prSet/>
      <dgm:spPr/>
      <dgm:t>
        <a:bodyPr/>
        <a:lstStyle/>
        <a:p>
          <a:endParaRPr lang="en-US"/>
        </a:p>
      </dgm:t>
    </dgm:pt>
    <dgm:pt modelId="{5484E6DC-662F-47EC-B5D9-7186CFA0D578}" type="sibTrans" cxnId="{2E6D488E-CBB2-464F-A148-8C4ED0E2F8A0}">
      <dgm:prSet/>
      <dgm:spPr/>
      <dgm:t>
        <a:bodyPr/>
        <a:lstStyle/>
        <a:p>
          <a:endParaRPr lang="en-US"/>
        </a:p>
      </dgm:t>
    </dgm:pt>
    <dgm:pt modelId="{18F16566-3163-4493-8DE0-97C5001B062E}">
      <dgm:prSet/>
      <dgm:spPr/>
      <dgm:t>
        <a:bodyPr/>
        <a:lstStyle/>
        <a:p>
          <a:r>
            <a:rPr lang="en-US"/>
            <a:t>Step 2 - Student “Paperwork” Completion</a:t>
          </a:r>
        </a:p>
      </dgm:t>
    </dgm:pt>
    <dgm:pt modelId="{F917A962-6D9B-4993-8876-C81CE641CE3F}" type="parTrans" cxnId="{D0DD9527-ABC7-46F3-9C55-F6095CCC279E}">
      <dgm:prSet/>
      <dgm:spPr/>
      <dgm:t>
        <a:bodyPr/>
        <a:lstStyle/>
        <a:p>
          <a:endParaRPr lang="en-US"/>
        </a:p>
      </dgm:t>
    </dgm:pt>
    <dgm:pt modelId="{D0349522-4B5F-47E6-8F5A-6FF92BEC1B28}" type="sibTrans" cxnId="{D0DD9527-ABC7-46F3-9C55-F6095CCC279E}">
      <dgm:prSet/>
      <dgm:spPr/>
      <dgm:t>
        <a:bodyPr/>
        <a:lstStyle/>
        <a:p>
          <a:endParaRPr lang="en-US"/>
        </a:p>
      </dgm:t>
    </dgm:pt>
    <dgm:pt modelId="{D2E401B0-7A18-46CD-8F12-97E683CC7971}">
      <dgm:prSet/>
      <dgm:spPr/>
      <dgm:t>
        <a:bodyPr/>
        <a:lstStyle/>
        <a:p>
          <a:r>
            <a:rPr lang="en-US"/>
            <a:t>Step 3 - Student Employment Team Processes</a:t>
          </a:r>
        </a:p>
      </dgm:t>
    </dgm:pt>
    <dgm:pt modelId="{A9745B29-3B33-4466-8E1B-D9F82F531F80}" type="parTrans" cxnId="{464353EA-52A4-4442-90F2-9F425E9504C6}">
      <dgm:prSet/>
      <dgm:spPr/>
      <dgm:t>
        <a:bodyPr/>
        <a:lstStyle/>
        <a:p>
          <a:endParaRPr lang="en-US"/>
        </a:p>
      </dgm:t>
    </dgm:pt>
    <dgm:pt modelId="{C67B329A-403B-4A12-9DB5-786F218C2D9A}" type="sibTrans" cxnId="{464353EA-52A4-4442-90F2-9F425E9504C6}">
      <dgm:prSet/>
      <dgm:spPr/>
      <dgm:t>
        <a:bodyPr/>
        <a:lstStyle/>
        <a:p>
          <a:endParaRPr lang="en-US"/>
        </a:p>
      </dgm:t>
    </dgm:pt>
    <dgm:pt modelId="{19C97576-2726-41F0-87B3-F7AEDBBF7725}">
      <dgm:prSet/>
      <dgm:spPr/>
      <dgm:t>
        <a:bodyPr/>
        <a:lstStyle/>
        <a:p>
          <a:r>
            <a:rPr lang="en-US"/>
            <a:t>Step 4 - Student Works</a:t>
          </a:r>
        </a:p>
      </dgm:t>
    </dgm:pt>
    <dgm:pt modelId="{52E53206-FB1B-44DA-BF20-905DA6E39367}" type="parTrans" cxnId="{DA064E89-EE20-40A8-A640-06FDD51A8113}">
      <dgm:prSet/>
      <dgm:spPr/>
      <dgm:t>
        <a:bodyPr/>
        <a:lstStyle/>
        <a:p>
          <a:endParaRPr lang="en-US"/>
        </a:p>
      </dgm:t>
    </dgm:pt>
    <dgm:pt modelId="{6567593C-89CC-41B5-8DA0-6F1BE79B3E2D}" type="sibTrans" cxnId="{DA064E89-EE20-40A8-A640-06FDD51A8113}">
      <dgm:prSet/>
      <dgm:spPr/>
      <dgm:t>
        <a:bodyPr/>
        <a:lstStyle/>
        <a:p>
          <a:endParaRPr lang="en-US"/>
        </a:p>
      </dgm:t>
    </dgm:pt>
    <dgm:pt modelId="{4BA46921-1237-4B02-B37D-4DD53AA2A613}" type="pres">
      <dgm:prSet presAssocID="{C4A2FDC1-DE38-4473-B50E-5B5B23A515B8}" presName="root" presStyleCnt="0">
        <dgm:presLayoutVars>
          <dgm:dir/>
          <dgm:resizeHandles val="exact"/>
        </dgm:presLayoutVars>
      </dgm:prSet>
      <dgm:spPr/>
    </dgm:pt>
    <dgm:pt modelId="{EC452A96-E23C-45F7-A34D-B1FA6CD5548D}" type="pres">
      <dgm:prSet presAssocID="{903505FD-FD0A-40C8-9EAA-BD17AEEFC4DE}" presName="compNode" presStyleCnt="0"/>
      <dgm:spPr/>
    </dgm:pt>
    <dgm:pt modelId="{DF6F5D93-8874-4AB2-8BF2-5710B3CF8740}" type="pres">
      <dgm:prSet presAssocID="{903505FD-FD0A-40C8-9EAA-BD17AEEFC4DE}" presName="bgRect" presStyleLbl="bgShp" presStyleIdx="0" presStyleCnt="4"/>
      <dgm:spPr/>
    </dgm:pt>
    <dgm:pt modelId="{EC2CF737-660B-44B6-8F0C-0CA3F21E2880}" type="pres">
      <dgm:prSet presAssocID="{903505FD-FD0A-40C8-9EAA-BD17AEEFC4DE}"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Share With Person"/>
        </a:ext>
      </dgm:extLst>
    </dgm:pt>
    <dgm:pt modelId="{49AA0F41-55B4-4969-8147-41F4768812FE}" type="pres">
      <dgm:prSet presAssocID="{903505FD-FD0A-40C8-9EAA-BD17AEEFC4DE}" presName="spaceRect" presStyleCnt="0"/>
      <dgm:spPr/>
    </dgm:pt>
    <dgm:pt modelId="{F70DE02D-3DA6-4419-997C-6AA54FCD260A}" type="pres">
      <dgm:prSet presAssocID="{903505FD-FD0A-40C8-9EAA-BD17AEEFC4DE}" presName="parTx" presStyleLbl="revTx" presStyleIdx="0" presStyleCnt="4">
        <dgm:presLayoutVars>
          <dgm:chMax val="0"/>
          <dgm:chPref val="0"/>
        </dgm:presLayoutVars>
      </dgm:prSet>
      <dgm:spPr/>
    </dgm:pt>
    <dgm:pt modelId="{C4FA0EDC-2D8A-4401-B288-9ABB6C734C8A}" type="pres">
      <dgm:prSet presAssocID="{5484E6DC-662F-47EC-B5D9-7186CFA0D578}" presName="sibTrans" presStyleCnt="0"/>
      <dgm:spPr/>
    </dgm:pt>
    <dgm:pt modelId="{3CBDBD79-A25C-4814-91C9-194F4F8AC7A3}" type="pres">
      <dgm:prSet presAssocID="{18F16566-3163-4493-8DE0-97C5001B062E}" presName="compNode" presStyleCnt="0"/>
      <dgm:spPr/>
    </dgm:pt>
    <dgm:pt modelId="{E85CD3AA-D394-445F-BBE4-47E652202155}" type="pres">
      <dgm:prSet presAssocID="{18F16566-3163-4493-8DE0-97C5001B062E}" presName="bgRect" presStyleLbl="bgShp" presStyleIdx="1" presStyleCnt="4"/>
      <dgm:spPr/>
    </dgm:pt>
    <dgm:pt modelId="{A3E64947-573A-40F4-9F17-E8B907B2B04A}" type="pres">
      <dgm:prSet presAssocID="{18F16566-3163-4493-8DE0-97C5001B062E}"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Document"/>
        </a:ext>
      </dgm:extLst>
    </dgm:pt>
    <dgm:pt modelId="{270B0977-683C-4CA6-8944-F96E310B5D1A}" type="pres">
      <dgm:prSet presAssocID="{18F16566-3163-4493-8DE0-97C5001B062E}" presName="spaceRect" presStyleCnt="0"/>
      <dgm:spPr/>
    </dgm:pt>
    <dgm:pt modelId="{F6F37F5D-E5EA-4B97-A2BF-C44D15C0DD8D}" type="pres">
      <dgm:prSet presAssocID="{18F16566-3163-4493-8DE0-97C5001B062E}" presName="parTx" presStyleLbl="revTx" presStyleIdx="1" presStyleCnt="4">
        <dgm:presLayoutVars>
          <dgm:chMax val="0"/>
          <dgm:chPref val="0"/>
        </dgm:presLayoutVars>
      </dgm:prSet>
      <dgm:spPr/>
    </dgm:pt>
    <dgm:pt modelId="{89CABE3E-BD51-422C-8FB4-9E6C0B4A399F}" type="pres">
      <dgm:prSet presAssocID="{D0349522-4B5F-47E6-8F5A-6FF92BEC1B28}" presName="sibTrans" presStyleCnt="0"/>
      <dgm:spPr/>
    </dgm:pt>
    <dgm:pt modelId="{70524CBE-8E8F-4582-831A-CC2540EBF626}" type="pres">
      <dgm:prSet presAssocID="{D2E401B0-7A18-46CD-8F12-97E683CC7971}" presName="compNode" presStyleCnt="0"/>
      <dgm:spPr/>
    </dgm:pt>
    <dgm:pt modelId="{BBCDF7D8-6194-4E15-8C76-2FA6AA218706}" type="pres">
      <dgm:prSet presAssocID="{D2E401B0-7A18-46CD-8F12-97E683CC7971}" presName="bgRect" presStyleLbl="bgShp" presStyleIdx="2" presStyleCnt="4"/>
      <dgm:spPr/>
    </dgm:pt>
    <dgm:pt modelId="{5FEDCC8B-2B46-44E8-9702-F2BDC45E9B27}" type="pres">
      <dgm:prSet presAssocID="{D2E401B0-7A18-46CD-8F12-97E683CC797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 List"/>
        </a:ext>
      </dgm:extLst>
    </dgm:pt>
    <dgm:pt modelId="{08E7C011-E639-4431-9D8B-F6586CC98B90}" type="pres">
      <dgm:prSet presAssocID="{D2E401B0-7A18-46CD-8F12-97E683CC7971}" presName="spaceRect" presStyleCnt="0"/>
      <dgm:spPr/>
    </dgm:pt>
    <dgm:pt modelId="{46819D64-CE26-418B-83BA-8EACB299DE93}" type="pres">
      <dgm:prSet presAssocID="{D2E401B0-7A18-46CD-8F12-97E683CC7971}" presName="parTx" presStyleLbl="revTx" presStyleIdx="2" presStyleCnt="4">
        <dgm:presLayoutVars>
          <dgm:chMax val="0"/>
          <dgm:chPref val="0"/>
        </dgm:presLayoutVars>
      </dgm:prSet>
      <dgm:spPr/>
    </dgm:pt>
    <dgm:pt modelId="{B7C59B58-C173-473A-967C-6E5440527CCD}" type="pres">
      <dgm:prSet presAssocID="{C67B329A-403B-4A12-9DB5-786F218C2D9A}" presName="sibTrans" presStyleCnt="0"/>
      <dgm:spPr/>
    </dgm:pt>
    <dgm:pt modelId="{A8E8B153-D95D-4E8D-A530-41ABF44F3F5F}" type="pres">
      <dgm:prSet presAssocID="{19C97576-2726-41F0-87B3-F7AEDBBF7725}" presName="compNode" presStyleCnt="0"/>
      <dgm:spPr/>
    </dgm:pt>
    <dgm:pt modelId="{79AF4E87-DB44-4298-85C4-F3E1F231FC6B}" type="pres">
      <dgm:prSet presAssocID="{19C97576-2726-41F0-87B3-F7AEDBBF7725}" presName="bgRect" presStyleLbl="bgShp" presStyleIdx="3" presStyleCnt="4"/>
      <dgm:spPr/>
    </dgm:pt>
    <dgm:pt modelId="{E029E85B-5E36-4C8B-93CC-765A42B4B573}" type="pres">
      <dgm:prSet presAssocID="{19C97576-2726-41F0-87B3-F7AEDBBF7725}"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assroom"/>
        </a:ext>
      </dgm:extLst>
    </dgm:pt>
    <dgm:pt modelId="{50ABF838-5388-42A3-B844-546EF5EBC8D2}" type="pres">
      <dgm:prSet presAssocID="{19C97576-2726-41F0-87B3-F7AEDBBF7725}" presName="spaceRect" presStyleCnt="0"/>
      <dgm:spPr/>
    </dgm:pt>
    <dgm:pt modelId="{64FC5E42-49A4-4604-A39B-E29E15C8E050}" type="pres">
      <dgm:prSet presAssocID="{19C97576-2726-41F0-87B3-F7AEDBBF7725}" presName="parTx" presStyleLbl="revTx" presStyleIdx="3" presStyleCnt="4">
        <dgm:presLayoutVars>
          <dgm:chMax val="0"/>
          <dgm:chPref val="0"/>
        </dgm:presLayoutVars>
      </dgm:prSet>
      <dgm:spPr/>
    </dgm:pt>
  </dgm:ptLst>
  <dgm:cxnLst>
    <dgm:cxn modelId="{F74E630B-BAD0-4D7D-ABEE-4A712711B814}" type="presOf" srcId="{903505FD-FD0A-40C8-9EAA-BD17AEEFC4DE}" destId="{F70DE02D-3DA6-4419-997C-6AA54FCD260A}" srcOrd="0" destOrd="0" presId="urn:microsoft.com/office/officeart/2018/2/layout/IconVerticalSolidList"/>
    <dgm:cxn modelId="{673D2116-F196-4260-AF04-9E0A5582C2EB}" type="presOf" srcId="{18F16566-3163-4493-8DE0-97C5001B062E}" destId="{F6F37F5D-E5EA-4B97-A2BF-C44D15C0DD8D}" srcOrd="0" destOrd="0" presId="urn:microsoft.com/office/officeart/2018/2/layout/IconVerticalSolidList"/>
    <dgm:cxn modelId="{79443F1C-8B19-4244-AC16-999272975BF0}" type="presOf" srcId="{C4A2FDC1-DE38-4473-B50E-5B5B23A515B8}" destId="{4BA46921-1237-4B02-B37D-4DD53AA2A613}" srcOrd="0" destOrd="0" presId="urn:microsoft.com/office/officeart/2018/2/layout/IconVerticalSolidList"/>
    <dgm:cxn modelId="{D0DD9527-ABC7-46F3-9C55-F6095CCC279E}" srcId="{C4A2FDC1-DE38-4473-B50E-5B5B23A515B8}" destId="{18F16566-3163-4493-8DE0-97C5001B062E}" srcOrd="1" destOrd="0" parTransId="{F917A962-6D9B-4993-8876-C81CE641CE3F}" sibTransId="{D0349522-4B5F-47E6-8F5A-6FF92BEC1B28}"/>
    <dgm:cxn modelId="{CD607E38-85A7-427F-B2EA-65F99ECC7F2D}" type="presOf" srcId="{19C97576-2726-41F0-87B3-F7AEDBBF7725}" destId="{64FC5E42-49A4-4604-A39B-E29E15C8E050}" srcOrd="0" destOrd="0" presId="urn:microsoft.com/office/officeart/2018/2/layout/IconVerticalSolidList"/>
    <dgm:cxn modelId="{9F8B265F-673C-43A4-9DA3-2C9779F5B497}" type="presOf" srcId="{D2E401B0-7A18-46CD-8F12-97E683CC7971}" destId="{46819D64-CE26-418B-83BA-8EACB299DE93}" srcOrd="0" destOrd="0" presId="urn:microsoft.com/office/officeart/2018/2/layout/IconVerticalSolidList"/>
    <dgm:cxn modelId="{DA064E89-EE20-40A8-A640-06FDD51A8113}" srcId="{C4A2FDC1-DE38-4473-B50E-5B5B23A515B8}" destId="{19C97576-2726-41F0-87B3-F7AEDBBF7725}" srcOrd="3" destOrd="0" parTransId="{52E53206-FB1B-44DA-BF20-905DA6E39367}" sibTransId="{6567593C-89CC-41B5-8DA0-6F1BE79B3E2D}"/>
    <dgm:cxn modelId="{2E6D488E-CBB2-464F-A148-8C4ED0E2F8A0}" srcId="{C4A2FDC1-DE38-4473-B50E-5B5B23A515B8}" destId="{903505FD-FD0A-40C8-9EAA-BD17AEEFC4DE}" srcOrd="0" destOrd="0" parTransId="{09A4DE66-41A9-4B83-954B-E2E6ADB132EB}" sibTransId="{5484E6DC-662F-47EC-B5D9-7186CFA0D578}"/>
    <dgm:cxn modelId="{464353EA-52A4-4442-90F2-9F425E9504C6}" srcId="{C4A2FDC1-DE38-4473-B50E-5B5B23A515B8}" destId="{D2E401B0-7A18-46CD-8F12-97E683CC7971}" srcOrd="2" destOrd="0" parTransId="{A9745B29-3B33-4466-8E1B-D9F82F531F80}" sibTransId="{C67B329A-403B-4A12-9DB5-786F218C2D9A}"/>
    <dgm:cxn modelId="{F4F7B4BB-6AD8-451C-9C62-4713F5074CF9}" type="presParOf" srcId="{4BA46921-1237-4B02-B37D-4DD53AA2A613}" destId="{EC452A96-E23C-45F7-A34D-B1FA6CD5548D}" srcOrd="0" destOrd="0" presId="urn:microsoft.com/office/officeart/2018/2/layout/IconVerticalSolidList"/>
    <dgm:cxn modelId="{95640281-587B-44AD-BF38-3D38CDCA312D}" type="presParOf" srcId="{EC452A96-E23C-45F7-A34D-B1FA6CD5548D}" destId="{DF6F5D93-8874-4AB2-8BF2-5710B3CF8740}" srcOrd="0" destOrd="0" presId="urn:microsoft.com/office/officeart/2018/2/layout/IconVerticalSolidList"/>
    <dgm:cxn modelId="{335CF689-79A3-44F8-8F2E-5B5D2F1B7C3A}" type="presParOf" srcId="{EC452A96-E23C-45F7-A34D-B1FA6CD5548D}" destId="{EC2CF737-660B-44B6-8F0C-0CA3F21E2880}" srcOrd="1" destOrd="0" presId="urn:microsoft.com/office/officeart/2018/2/layout/IconVerticalSolidList"/>
    <dgm:cxn modelId="{AE8BAF34-0ABB-46FC-A15B-42989711EE56}" type="presParOf" srcId="{EC452A96-E23C-45F7-A34D-B1FA6CD5548D}" destId="{49AA0F41-55B4-4969-8147-41F4768812FE}" srcOrd="2" destOrd="0" presId="urn:microsoft.com/office/officeart/2018/2/layout/IconVerticalSolidList"/>
    <dgm:cxn modelId="{80354A83-516E-434B-8B9A-C63E4055658C}" type="presParOf" srcId="{EC452A96-E23C-45F7-A34D-B1FA6CD5548D}" destId="{F70DE02D-3DA6-4419-997C-6AA54FCD260A}" srcOrd="3" destOrd="0" presId="urn:microsoft.com/office/officeart/2018/2/layout/IconVerticalSolidList"/>
    <dgm:cxn modelId="{C53A63ED-6B3F-47DB-8F4F-219D9A295CDF}" type="presParOf" srcId="{4BA46921-1237-4B02-B37D-4DD53AA2A613}" destId="{C4FA0EDC-2D8A-4401-B288-9ABB6C734C8A}" srcOrd="1" destOrd="0" presId="urn:microsoft.com/office/officeart/2018/2/layout/IconVerticalSolidList"/>
    <dgm:cxn modelId="{0E3BB052-EC5B-4FC4-A436-6783A128F702}" type="presParOf" srcId="{4BA46921-1237-4B02-B37D-4DD53AA2A613}" destId="{3CBDBD79-A25C-4814-91C9-194F4F8AC7A3}" srcOrd="2" destOrd="0" presId="urn:microsoft.com/office/officeart/2018/2/layout/IconVerticalSolidList"/>
    <dgm:cxn modelId="{DE108AF1-A9EC-4BBE-866D-885766DF5C89}" type="presParOf" srcId="{3CBDBD79-A25C-4814-91C9-194F4F8AC7A3}" destId="{E85CD3AA-D394-445F-BBE4-47E652202155}" srcOrd="0" destOrd="0" presId="urn:microsoft.com/office/officeart/2018/2/layout/IconVerticalSolidList"/>
    <dgm:cxn modelId="{CBC82F79-C50E-4769-935E-2C88ED73DBA4}" type="presParOf" srcId="{3CBDBD79-A25C-4814-91C9-194F4F8AC7A3}" destId="{A3E64947-573A-40F4-9F17-E8B907B2B04A}" srcOrd="1" destOrd="0" presId="urn:microsoft.com/office/officeart/2018/2/layout/IconVerticalSolidList"/>
    <dgm:cxn modelId="{F6036A18-1C14-4515-AC3D-1CCB225FE487}" type="presParOf" srcId="{3CBDBD79-A25C-4814-91C9-194F4F8AC7A3}" destId="{270B0977-683C-4CA6-8944-F96E310B5D1A}" srcOrd="2" destOrd="0" presId="urn:microsoft.com/office/officeart/2018/2/layout/IconVerticalSolidList"/>
    <dgm:cxn modelId="{F13BCFB6-ACFA-4525-80B1-0B747861A42E}" type="presParOf" srcId="{3CBDBD79-A25C-4814-91C9-194F4F8AC7A3}" destId="{F6F37F5D-E5EA-4B97-A2BF-C44D15C0DD8D}" srcOrd="3" destOrd="0" presId="urn:microsoft.com/office/officeart/2018/2/layout/IconVerticalSolidList"/>
    <dgm:cxn modelId="{0A6FD3B2-0CB0-471A-B996-0423D4930768}" type="presParOf" srcId="{4BA46921-1237-4B02-B37D-4DD53AA2A613}" destId="{89CABE3E-BD51-422C-8FB4-9E6C0B4A399F}" srcOrd="3" destOrd="0" presId="urn:microsoft.com/office/officeart/2018/2/layout/IconVerticalSolidList"/>
    <dgm:cxn modelId="{141358B8-6333-4545-9000-3B7DBBA2CE75}" type="presParOf" srcId="{4BA46921-1237-4B02-B37D-4DD53AA2A613}" destId="{70524CBE-8E8F-4582-831A-CC2540EBF626}" srcOrd="4" destOrd="0" presId="urn:microsoft.com/office/officeart/2018/2/layout/IconVerticalSolidList"/>
    <dgm:cxn modelId="{9E2E5876-67EB-4D91-AE0A-67BFD3EE5E79}" type="presParOf" srcId="{70524CBE-8E8F-4582-831A-CC2540EBF626}" destId="{BBCDF7D8-6194-4E15-8C76-2FA6AA218706}" srcOrd="0" destOrd="0" presId="urn:microsoft.com/office/officeart/2018/2/layout/IconVerticalSolidList"/>
    <dgm:cxn modelId="{FEEC2985-28ED-488C-A024-49F0B85D2AB2}" type="presParOf" srcId="{70524CBE-8E8F-4582-831A-CC2540EBF626}" destId="{5FEDCC8B-2B46-44E8-9702-F2BDC45E9B27}" srcOrd="1" destOrd="0" presId="urn:microsoft.com/office/officeart/2018/2/layout/IconVerticalSolidList"/>
    <dgm:cxn modelId="{D589B608-163E-4F55-8125-9D95AF6955B7}" type="presParOf" srcId="{70524CBE-8E8F-4582-831A-CC2540EBF626}" destId="{08E7C011-E639-4431-9D8B-F6586CC98B90}" srcOrd="2" destOrd="0" presId="urn:microsoft.com/office/officeart/2018/2/layout/IconVerticalSolidList"/>
    <dgm:cxn modelId="{AE55638F-8902-4812-A2B5-083818390CAA}" type="presParOf" srcId="{70524CBE-8E8F-4582-831A-CC2540EBF626}" destId="{46819D64-CE26-418B-83BA-8EACB299DE93}" srcOrd="3" destOrd="0" presId="urn:microsoft.com/office/officeart/2018/2/layout/IconVerticalSolidList"/>
    <dgm:cxn modelId="{41728264-56E1-480D-87C7-BB5ECB8BEAF3}" type="presParOf" srcId="{4BA46921-1237-4B02-B37D-4DD53AA2A613}" destId="{B7C59B58-C173-473A-967C-6E5440527CCD}" srcOrd="5" destOrd="0" presId="urn:microsoft.com/office/officeart/2018/2/layout/IconVerticalSolidList"/>
    <dgm:cxn modelId="{437D18AE-9C9D-4BB1-9C81-9B29C9F20E32}" type="presParOf" srcId="{4BA46921-1237-4B02-B37D-4DD53AA2A613}" destId="{A8E8B153-D95D-4E8D-A530-41ABF44F3F5F}" srcOrd="6" destOrd="0" presId="urn:microsoft.com/office/officeart/2018/2/layout/IconVerticalSolidList"/>
    <dgm:cxn modelId="{F55D979C-1911-4BA3-BDEC-47E15816D168}" type="presParOf" srcId="{A8E8B153-D95D-4E8D-A530-41ABF44F3F5F}" destId="{79AF4E87-DB44-4298-85C4-F3E1F231FC6B}" srcOrd="0" destOrd="0" presId="urn:microsoft.com/office/officeart/2018/2/layout/IconVerticalSolidList"/>
    <dgm:cxn modelId="{322E44B8-88B1-41D4-8D40-C2058BB45341}" type="presParOf" srcId="{A8E8B153-D95D-4E8D-A530-41ABF44F3F5F}" destId="{E029E85B-5E36-4C8B-93CC-765A42B4B573}" srcOrd="1" destOrd="0" presId="urn:microsoft.com/office/officeart/2018/2/layout/IconVerticalSolidList"/>
    <dgm:cxn modelId="{17F093A8-04FC-4830-90AD-6A13BCCC3F9A}" type="presParOf" srcId="{A8E8B153-D95D-4E8D-A530-41ABF44F3F5F}" destId="{50ABF838-5388-42A3-B844-546EF5EBC8D2}" srcOrd="2" destOrd="0" presId="urn:microsoft.com/office/officeart/2018/2/layout/IconVerticalSolidList"/>
    <dgm:cxn modelId="{8D73AC00-F6C1-4E39-9B5F-082EB214E508}" type="presParOf" srcId="{A8E8B153-D95D-4E8D-A530-41ABF44F3F5F}" destId="{64FC5E42-49A4-4604-A39B-E29E15C8E050}" srcOrd="3" destOrd="0" presId="urn:microsoft.com/office/officeart/2018/2/layout/IconVerticalSoli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E2BCAAD6-DFC9-4932-AFDA-95BBD51BABB6}" type="doc">
      <dgm:prSet loTypeId="urn:microsoft.com/office/officeart/2018/2/layout/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56CC7409-90B5-441B-9CEA-6F34EE6C3E86}">
      <dgm:prSet/>
      <dgm:spPr/>
      <dgm:t>
        <a:bodyPr/>
        <a:lstStyle/>
        <a:p>
          <a:pPr>
            <a:defRPr b="1"/>
          </a:pPr>
          <a:r>
            <a:rPr lang="en-US"/>
            <a:t>EPAF Instructions available on website (coming soon)</a:t>
          </a:r>
        </a:p>
      </dgm:t>
    </dgm:pt>
    <dgm:pt modelId="{92229766-19E1-4B95-AE3D-96723C417099}" type="parTrans" cxnId="{B02B1179-DEE0-4604-8F1A-A7EBF4AB6B37}">
      <dgm:prSet/>
      <dgm:spPr/>
      <dgm:t>
        <a:bodyPr/>
        <a:lstStyle/>
        <a:p>
          <a:endParaRPr lang="en-US"/>
        </a:p>
      </dgm:t>
    </dgm:pt>
    <dgm:pt modelId="{FCA88452-323A-4508-BDEC-C08B1FBEB93A}" type="sibTrans" cxnId="{B02B1179-DEE0-4604-8F1A-A7EBF4AB6B37}">
      <dgm:prSet/>
      <dgm:spPr/>
      <dgm:t>
        <a:bodyPr/>
        <a:lstStyle/>
        <a:p>
          <a:endParaRPr lang="en-US"/>
        </a:p>
      </dgm:t>
    </dgm:pt>
    <dgm:pt modelId="{FDD9A0E1-F552-4A3F-927C-AE4CE7643B64}">
      <dgm:prSet/>
      <dgm:spPr/>
      <dgm:t>
        <a:bodyPr/>
        <a:lstStyle/>
        <a:p>
          <a:pPr>
            <a:defRPr b="1"/>
          </a:pPr>
          <a:r>
            <a:rPr lang="en-US"/>
            <a:t>Troubleshooting guide found on the Supervisor Resources page.</a:t>
          </a:r>
        </a:p>
      </dgm:t>
    </dgm:pt>
    <dgm:pt modelId="{2591EF82-BCE5-404E-9FEC-B53E1D303F8A}" type="parTrans" cxnId="{138C816F-3244-4E7D-B39B-98C60C23BDF6}">
      <dgm:prSet/>
      <dgm:spPr/>
      <dgm:t>
        <a:bodyPr/>
        <a:lstStyle/>
        <a:p>
          <a:endParaRPr lang="en-US"/>
        </a:p>
      </dgm:t>
    </dgm:pt>
    <dgm:pt modelId="{D4D43028-65CB-4AAB-906C-60E47D06844B}" type="sibTrans" cxnId="{138C816F-3244-4E7D-B39B-98C60C23BDF6}">
      <dgm:prSet/>
      <dgm:spPr/>
      <dgm:t>
        <a:bodyPr/>
        <a:lstStyle/>
        <a:p>
          <a:endParaRPr lang="en-US"/>
        </a:p>
      </dgm:t>
    </dgm:pt>
    <dgm:pt modelId="{53D4D24E-557E-4164-B675-8627CD70B11E}">
      <dgm:prSet/>
      <dgm:spPr/>
      <dgm:t>
        <a:bodyPr/>
        <a:lstStyle/>
        <a:p>
          <a:pPr>
            <a:defRPr b="1"/>
          </a:pPr>
          <a:r>
            <a:rPr lang="en-US"/>
            <a:t>Helpful Hints:</a:t>
          </a:r>
        </a:p>
      </dgm:t>
    </dgm:pt>
    <dgm:pt modelId="{7146648E-C260-4888-B277-3F0146F1A072}" type="parTrans" cxnId="{A9033FBA-6659-4BB7-9C56-389061FFA7BC}">
      <dgm:prSet/>
      <dgm:spPr/>
      <dgm:t>
        <a:bodyPr/>
        <a:lstStyle/>
        <a:p>
          <a:endParaRPr lang="en-US"/>
        </a:p>
      </dgm:t>
    </dgm:pt>
    <dgm:pt modelId="{E44D55ED-8A57-42DE-A46E-42A34ACB0F00}" type="sibTrans" cxnId="{A9033FBA-6659-4BB7-9C56-389061FFA7BC}">
      <dgm:prSet/>
      <dgm:spPr/>
      <dgm:t>
        <a:bodyPr/>
        <a:lstStyle/>
        <a:p>
          <a:endParaRPr lang="en-US"/>
        </a:p>
      </dgm:t>
    </dgm:pt>
    <dgm:pt modelId="{F0E46B2C-568B-4B87-ABC7-C6CDD1CD531E}">
      <dgm:prSet custT="1"/>
      <dgm:spPr/>
      <dgm:t>
        <a:bodyPr/>
        <a:lstStyle/>
        <a:p>
          <a:pPr>
            <a:buFont typeface="Arial" panose="020B0604020202020204" pitchFamily="34" charset="0"/>
            <a:buNone/>
          </a:pPr>
          <a:r>
            <a:rPr lang="en-US" sz="1700"/>
            <a:t>Correct approval type is needed</a:t>
          </a:r>
        </a:p>
      </dgm:t>
    </dgm:pt>
    <dgm:pt modelId="{9BB4A982-A32D-4B43-A38C-F4D62B287B3B}" type="parTrans" cxnId="{F9235B55-CB1F-4B19-8AE3-D072802DDA0C}">
      <dgm:prSet/>
      <dgm:spPr/>
      <dgm:t>
        <a:bodyPr/>
        <a:lstStyle/>
        <a:p>
          <a:endParaRPr lang="en-US"/>
        </a:p>
      </dgm:t>
    </dgm:pt>
    <dgm:pt modelId="{2890EB72-13EE-4E3F-9D34-F38B7217BACB}" type="sibTrans" cxnId="{F9235B55-CB1F-4B19-8AE3-D072802DDA0C}">
      <dgm:prSet/>
      <dgm:spPr/>
      <dgm:t>
        <a:bodyPr/>
        <a:lstStyle/>
        <a:p>
          <a:endParaRPr lang="en-US"/>
        </a:p>
      </dgm:t>
    </dgm:pt>
    <dgm:pt modelId="{492A135A-4893-4876-988C-7A851D588D2C}">
      <dgm:prSet custT="1"/>
      <dgm:spPr/>
      <dgm:t>
        <a:bodyPr/>
        <a:lstStyle/>
        <a:p>
          <a:pPr>
            <a:buFont typeface="Arial" panose="020B0604020202020204" pitchFamily="34" charset="0"/>
            <a:buNone/>
          </a:pPr>
          <a:r>
            <a:rPr lang="en-US" sz="1700"/>
            <a:t>Query date needs to be set as the anticipated start date PRIOR to pressing “Go” on page 1</a:t>
          </a:r>
        </a:p>
      </dgm:t>
    </dgm:pt>
    <dgm:pt modelId="{EB84E0C8-1941-46CF-A084-2BDAD4F7A5B8}" type="parTrans" cxnId="{1C77D1A0-7186-4B41-9D12-DFB812B275CE}">
      <dgm:prSet/>
      <dgm:spPr/>
      <dgm:t>
        <a:bodyPr/>
        <a:lstStyle/>
        <a:p>
          <a:endParaRPr lang="en-US"/>
        </a:p>
      </dgm:t>
    </dgm:pt>
    <dgm:pt modelId="{C05FEBB2-A3B9-452F-8692-553403972DCD}" type="sibTrans" cxnId="{1C77D1A0-7186-4B41-9D12-DFB812B275CE}">
      <dgm:prSet/>
      <dgm:spPr/>
      <dgm:t>
        <a:bodyPr/>
        <a:lstStyle/>
        <a:p>
          <a:endParaRPr lang="en-US"/>
        </a:p>
      </dgm:t>
    </dgm:pt>
    <dgm:pt modelId="{5D072A1E-9821-41B1-B509-0F6E3B770D39}">
      <dgm:prSet custT="1"/>
      <dgm:spPr/>
      <dgm:t>
        <a:bodyPr/>
        <a:lstStyle/>
        <a:p>
          <a:pPr>
            <a:buFont typeface="Arial" panose="020B0604020202020204" pitchFamily="34" charset="0"/>
            <a:buNone/>
          </a:pPr>
          <a:r>
            <a:rPr lang="en-US" sz="1700"/>
            <a:t>EPAFs will have a “Pending” transaction status when supervisor completes submission </a:t>
          </a:r>
        </a:p>
      </dgm:t>
    </dgm:pt>
    <dgm:pt modelId="{BCA16472-9E50-45F8-80A9-593B033D9E0C}" type="parTrans" cxnId="{0E0CC18F-311F-4EC3-8E36-89D24BECB0EA}">
      <dgm:prSet/>
      <dgm:spPr/>
      <dgm:t>
        <a:bodyPr/>
        <a:lstStyle/>
        <a:p>
          <a:endParaRPr lang="en-US"/>
        </a:p>
      </dgm:t>
    </dgm:pt>
    <dgm:pt modelId="{8B116C5A-9BB7-4AAD-8407-7F45FD4A3F79}" type="sibTrans" cxnId="{0E0CC18F-311F-4EC3-8E36-89D24BECB0EA}">
      <dgm:prSet/>
      <dgm:spPr/>
      <dgm:t>
        <a:bodyPr/>
        <a:lstStyle/>
        <a:p>
          <a:endParaRPr lang="en-US"/>
        </a:p>
      </dgm:t>
    </dgm:pt>
    <dgm:pt modelId="{D0159EB8-B587-4536-B0A0-01ECAE1FB66F}" type="pres">
      <dgm:prSet presAssocID="{E2BCAAD6-DFC9-4932-AFDA-95BBD51BABB6}" presName="root" presStyleCnt="0">
        <dgm:presLayoutVars>
          <dgm:dir/>
          <dgm:resizeHandles val="exact"/>
        </dgm:presLayoutVars>
      </dgm:prSet>
      <dgm:spPr/>
    </dgm:pt>
    <dgm:pt modelId="{A32DFBFD-15BA-46F7-901E-1A4289929B14}" type="pres">
      <dgm:prSet presAssocID="{56CC7409-90B5-441B-9CEA-6F34EE6C3E86}" presName="compNode" presStyleCnt="0"/>
      <dgm:spPr/>
    </dgm:pt>
    <dgm:pt modelId="{8D914692-4C59-4204-B073-D683146FEA5F}" type="pres">
      <dgm:prSet presAssocID="{56CC7409-90B5-441B-9CEA-6F34EE6C3E86}"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Web Design"/>
        </a:ext>
      </dgm:extLst>
    </dgm:pt>
    <dgm:pt modelId="{4E126EB2-178E-48FB-A9DC-3C77A75CAB4C}" type="pres">
      <dgm:prSet presAssocID="{56CC7409-90B5-441B-9CEA-6F34EE6C3E86}" presName="iconSpace" presStyleCnt="0"/>
      <dgm:spPr/>
    </dgm:pt>
    <dgm:pt modelId="{E0C84B88-84E9-4832-8F96-E1335413D419}" type="pres">
      <dgm:prSet presAssocID="{56CC7409-90B5-441B-9CEA-6F34EE6C3E86}" presName="parTx" presStyleLbl="revTx" presStyleIdx="0" presStyleCnt="6">
        <dgm:presLayoutVars>
          <dgm:chMax val="0"/>
          <dgm:chPref val="0"/>
        </dgm:presLayoutVars>
      </dgm:prSet>
      <dgm:spPr/>
    </dgm:pt>
    <dgm:pt modelId="{A2566794-2240-4351-980D-E7957C9510E8}" type="pres">
      <dgm:prSet presAssocID="{56CC7409-90B5-441B-9CEA-6F34EE6C3E86}" presName="txSpace" presStyleCnt="0"/>
      <dgm:spPr/>
    </dgm:pt>
    <dgm:pt modelId="{B6F00F91-E29C-4E90-B2D9-B50E37CD99C1}" type="pres">
      <dgm:prSet presAssocID="{56CC7409-90B5-441B-9CEA-6F34EE6C3E86}" presName="desTx" presStyleLbl="revTx" presStyleIdx="1" presStyleCnt="6">
        <dgm:presLayoutVars/>
      </dgm:prSet>
      <dgm:spPr/>
    </dgm:pt>
    <dgm:pt modelId="{F9B9B3CC-A03B-4FF0-87A2-717C84B3D7E9}" type="pres">
      <dgm:prSet presAssocID="{FCA88452-323A-4508-BDEC-C08B1FBEB93A}" presName="sibTrans" presStyleCnt="0"/>
      <dgm:spPr/>
    </dgm:pt>
    <dgm:pt modelId="{6FB6DA2D-0598-4FE8-96A4-C29E3857E632}" type="pres">
      <dgm:prSet presAssocID="{FDD9A0E1-F552-4A3F-927C-AE4CE7643B64}" presName="compNode" presStyleCnt="0"/>
      <dgm:spPr/>
    </dgm:pt>
    <dgm:pt modelId="{00E1EDC6-317F-481F-BEF5-E8FE0EED31F3}" type="pres">
      <dgm:prSet presAssocID="{FDD9A0E1-F552-4A3F-927C-AE4CE7643B64}"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Wrench"/>
        </a:ext>
      </dgm:extLst>
    </dgm:pt>
    <dgm:pt modelId="{C9EE332B-2AA8-413E-B9A5-4EB550568C46}" type="pres">
      <dgm:prSet presAssocID="{FDD9A0E1-F552-4A3F-927C-AE4CE7643B64}" presName="iconSpace" presStyleCnt="0"/>
      <dgm:spPr/>
    </dgm:pt>
    <dgm:pt modelId="{9133A52B-9039-4C25-9131-F89B43425B45}" type="pres">
      <dgm:prSet presAssocID="{FDD9A0E1-F552-4A3F-927C-AE4CE7643B64}" presName="parTx" presStyleLbl="revTx" presStyleIdx="2" presStyleCnt="6">
        <dgm:presLayoutVars>
          <dgm:chMax val="0"/>
          <dgm:chPref val="0"/>
        </dgm:presLayoutVars>
      </dgm:prSet>
      <dgm:spPr/>
    </dgm:pt>
    <dgm:pt modelId="{AA309FC1-6447-413A-9786-8C03177EB012}" type="pres">
      <dgm:prSet presAssocID="{FDD9A0E1-F552-4A3F-927C-AE4CE7643B64}" presName="txSpace" presStyleCnt="0"/>
      <dgm:spPr/>
    </dgm:pt>
    <dgm:pt modelId="{A17E2D61-2241-45EB-A1C9-D36733114A4C}" type="pres">
      <dgm:prSet presAssocID="{FDD9A0E1-F552-4A3F-927C-AE4CE7643B64}" presName="desTx" presStyleLbl="revTx" presStyleIdx="3" presStyleCnt="6">
        <dgm:presLayoutVars/>
      </dgm:prSet>
      <dgm:spPr/>
    </dgm:pt>
    <dgm:pt modelId="{A0C8A7DC-98FC-4B83-B0C6-0C0336051472}" type="pres">
      <dgm:prSet presAssocID="{D4D43028-65CB-4AAB-906C-60E47D06844B}" presName="sibTrans" presStyleCnt="0"/>
      <dgm:spPr/>
    </dgm:pt>
    <dgm:pt modelId="{2E2761F9-7D96-42B1-9D7A-886D89D9D251}" type="pres">
      <dgm:prSet presAssocID="{53D4D24E-557E-4164-B675-8627CD70B11E}" presName="compNode" presStyleCnt="0"/>
      <dgm:spPr/>
    </dgm:pt>
    <dgm:pt modelId="{D646891C-35AE-45FF-8145-5F8942D1800A}" type="pres">
      <dgm:prSet presAssocID="{53D4D24E-557E-4164-B675-8627CD70B11E}"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ursor"/>
        </a:ext>
      </dgm:extLst>
    </dgm:pt>
    <dgm:pt modelId="{A6706B0C-DCDB-49C4-8EA7-E5FDC07DD639}" type="pres">
      <dgm:prSet presAssocID="{53D4D24E-557E-4164-B675-8627CD70B11E}" presName="iconSpace" presStyleCnt="0"/>
      <dgm:spPr/>
    </dgm:pt>
    <dgm:pt modelId="{DBD2B9CD-B578-4512-98B7-C5DC76715220}" type="pres">
      <dgm:prSet presAssocID="{53D4D24E-557E-4164-B675-8627CD70B11E}" presName="parTx" presStyleLbl="revTx" presStyleIdx="4" presStyleCnt="6">
        <dgm:presLayoutVars>
          <dgm:chMax val="0"/>
          <dgm:chPref val="0"/>
        </dgm:presLayoutVars>
      </dgm:prSet>
      <dgm:spPr/>
    </dgm:pt>
    <dgm:pt modelId="{3E575B34-364B-4E92-AAA5-DB2BC8FC169C}" type="pres">
      <dgm:prSet presAssocID="{53D4D24E-557E-4164-B675-8627CD70B11E}" presName="txSpace" presStyleCnt="0"/>
      <dgm:spPr/>
    </dgm:pt>
    <dgm:pt modelId="{D3025B54-B52F-4155-B21E-2C37A8D998D3}" type="pres">
      <dgm:prSet presAssocID="{53D4D24E-557E-4164-B675-8627CD70B11E}" presName="desTx" presStyleLbl="revTx" presStyleIdx="5" presStyleCnt="6">
        <dgm:presLayoutVars/>
      </dgm:prSet>
      <dgm:spPr/>
    </dgm:pt>
  </dgm:ptLst>
  <dgm:cxnLst>
    <dgm:cxn modelId="{7CC76036-3DA0-4875-9DC6-BF526E6C19C5}" type="presOf" srcId="{FDD9A0E1-F552-4A3F-927C-AE4CE7643B64}" destId="{9133A52B-9039-4C25-9131-F89B43425B45}" srcOrd="0" destOrd="0" presId="urn:microsoft.com/office/officeart/2018/2/layout/IconLabelDescriptionList"/>
    <dgm:cxn modelId="{C572553A-AE62-43DD-998D-AFA2C181B66D}" type="presOf" srcId="{492A135A-4893-4876-988C-7A851D588D2C}" destId="{D3025B54-B52F-4155-B21E-2C37A8D998D3}" srcOrd="0" destOrd="1" presId="urn:microsoft.com/office/officeart/2018/2/layout/IconLabelDescriptionList"/>
    <dgm:cxn modelId="{138C816F-3244-4E7D-B39B-98C60C23BDF6}" srcId="{E2BCAAD6-DFC9-4932-AFDA-95BBD51BABB6}" destId="{FDD9A0E1-F552-4A3F-927C-AE4CE7643B64}" srcOrd="1" destOrd="0" parTransId="{2591EF82-BCE5-404E-9FEC-B53E1D303F8A}" sibTransId="{D4D43028-65CB-4AAB-906C-60E47D06844B}"/>
    <dgm:cxn modelId="{F9235B55-CB1F-4B19-8AE3-D072802DDA0C}" srcId="{53D4D24E-557E-4164-B675-8627CD70B11E}" destId="{F0E46B2C-568B-4B87-ABC7-C6CDD1CD531E}" srcOrd="0" destOrd="0" parTransId="{9BB4A982-A32D-4B43-A38C-F4D62B287B3B}" sibTransId="{2890EB72-13EE-4E3F-9D34-F38B7217BACB}"/>
    <dgm:cxn modelId="{DE320178-63F8-4CDE-9FBC-98730A6C6C10}" type="presOf" srcId="{F0E46B2C-568B-4B87-ABC7-C6CDD1CD531E}" destId="{D3025B54-B52F-4155-B21E-2C37A8D998D3}" srcOrd="0" destOrd="0" presId="urn:microsoft.com/office/officeart/2018/2/layout/IconLabelDescriptionList"/>
    <dgm:cxn modelId="{B02B1179-DEE0-4604-8F1A-A7EBF4AB6B37}" srcId="{E2BCAAD6-DFC9-4932-AFDA-95BBD51BABB6}" destId="{56CC7409-90B5-441B-9CEA-6F34EE6C3E86}" srcOrd="0" destOrd="0" parTransId="{92229766-19E1-4B95-AE3D-96723C417099}" sibTransId="{FCA88452-323A-4508-BDEC-C08B1FBEB93A}"/>
    <dgm:cxn modelId="{0E0CC18F-311F-4EC3-8E36-89D24BECB0EA}" srcId="{53D4D24E-557E-4164-B675-8627CD70B11E}" destId="{5D072A1E-9821-41B1-B509-0F6E3B770D39}" srcOrd="2" destOrd="0" parTransId="{BCA16472-9E50-45F8-80A9-593B033D9E0C}" sibTransId="{8B116C5A-9BB7-4AAD-8407-7F45FD4A3F79}"/>
    <dgm:cxn modelId="{D84A3996-679A-4AC3-B20C-021C5D549984}" type="presOf" srcId="{53D4D24E-557E-4164-B675-8627CD70B11E}" destId="{DBD2B9CD-B578-4512-98B7-C5DC76715220}" srcOrd="0" destOrd="0" presId="urn:microsoft.com/office/officeart/2018/2/layout/IconLabelDescriptionList"/>
    <dgm:cxn modelId="{1C77D1A0-7186-4B41-9D12-DFB812B275CE}" srcId="{53D4D24E-557E-4164-B675-8627CD70B11E}" destId="{492A135A-4893-4876-988C-7A851D588D2C}" srcOrd="1" destOrd="0" parTransId="{EB84E0C8-1941-46CF-A084-2BDAD4F7A5B8}" sibTransId="{C05FEBB2-A3B9-452F-8692-553403972DCD}"/>
    <dgm:cxn modelId="{6A63D1A2-167E-447B-9EE0-977446F64C2F}" type="presOf" srcId="{5D072A1E-9821-41B1-B509-0F6E3B770D39}" destId="{D3025B54-B52F-4155-B21E-2C37A8D998D3}" srcOrd="0" destOrd="2" presId="urn:microsoft.com/office/officeart/2018/2/layout/IconLabelDescriptionList"/>
    <dgm:cxn modelId="{2432ADA8-1CFD-40F2-994C-CD3C78863969}" type="presOf" srcId="{E2BCAAD6-DFC9-4932-AFDA-95BBD51BABB6}" destId="{D0159EB8-B587-4536-B0A0-01ECAE1FB66F}" srcOrd="0" destOrd="0" presId="urn:microsoft.com/office/officeart/2018/2/layout/IconLabelDescriptionList"/>
    <dgm:cxn modelId="{A9033FBA-6659-4BB7-9C56-389061FFA7BC}" srcId="{E2BCAAD6-DFC9-4932-AFDA-95BBD51BABB6}" destId="{53D4D24E-557E-4164-B675-8627CD70B11E}" srcOrd="2" destOrd="0" parTransId="{7146648E-C260-4888-B277-3F0146F1A072}" sibTransId="{E44D55ED-8A57-42DE-A46E-42A34ACB0F00}"/>
    <dgm:cxn modelId="{E6F3C4EB-7A70-48AD-8526-21B9C8C3B11F}" type="presOf" srcId="{56CC7409-90B5-441B-9CEA-6F34EE6C3E86}" destId="{E0C84B88-84E9-4832-8F96-E1335413D419}" srcOrd="0" destOrd="0" presId="urn:microsoft.com/office/officeart/2018/2/layout/IconLabelDescriptionList"/>
    <dgm:cxn modelId="{678E39FE-7C1B-4995-A9F8-C73BEA93B964}" type="presParOf" srcId="{D0159EB8-B587-4536-B0A0-01ECAE1FB66F}" destId="{A32DFBFD-15BA-46F7-901E-1A4289929B14}" srcOrd="0" destOrd="0" presId="urn:microsoft.com/office/officeart/2018/2/layout/IconLabelDescriptionList"/>
    <dgm:cxn modelId="{2899A21D-6912-45DF-ADF2-7B8D6746DAC6}" type="presParOf" srcId="{A32DFBFD-15BA-46F7-901E-1A4289929B14}" destId="{8D914692-4C59-4204-B073-D683146FEA5F}" srcOrd="0" destOrd="0" presId="urn:microsoft.com/office/officeart/2018/2/layout/IconLabelDescriptionList"/>
    <dgm:cxn modelId="{8FCFE041-8EAE-4E3C-821C-77F88AF89841}" type="presParOf" srcId="{A32DFBFD-15BA-46F7-901E-1A4289929B14}" destId="{4E126EB2-178E-48FB-A9DC-3C77A75CAB4C}" srcOrd="1" destOrd="0" presId="urn:microsoft.com/office/officeart/2018/2/layout/IconLabelDescriptionList"/>
    <dgm:cxn modelId="{C7FE7605-EAD4-4681-84E6-917CA6BECE0A}" type="presParOf" srcId="{A32DFBFD-15BA-46F7-901E-1A4289929B14}" destId="{E0C84B88-84E9-4832-8F96-E1335413D419}" srcOrd="2" destOrd="0" presId="urn:microsoft.com/office/officeart/2018/2/layout/IconLabelDescriptionList"/>
    <dgm:cxn modelId="{A1A1EE43-F53D-45B9-8EB5-E7074C5D3510}" type="presParOf" srcId="{A32DFBFD-15BA-46F7-901E-1A4289929B14}" destId="{A2566794-2240-4351-980D-E7957C9510E8}" srcOrd="3" destOrd="0" presId="urn:microsoft.com/office/officeart/2018/2/layout/IconLabelDescriptionList"/>
    <dgm:cxn modelId="{6E9F6607-C64D-4EF5-9120-7094F2A1C38F}" type="presParOf" srcId="{A32DFBFD-15BA-46F7-901E-1A4289929B14}" destId="{B6F00F91-E29C-4E90-B2D9-B50E37CD99C1}" srcOrd="4" destOrd="0" presId="urn:microsoft.com/office/officeart/2018/2/layout/IconLabelDescriptionList"/>
    <dgm:cxn modelId="{57C2011B-A375-46A4-AD4A-6EE9C69933A7}" type="presParOf" srcId="{D0159EB8-B587-4536-B0A0-01ECAE1FB66F}" destId="{F9B9B3CC-A03B-4FF0-87A2-717C84B3D7E9}" srcOrd="1" destOrd="0" presId="urn:microsoft.com/office/officeart/2018/2/layout/IconLabelDescriptionList"/>
    <dgm:cxn modelId="{99B89C2A-181A-45B7-865B-24EC7F0E1FE2}" type="presParOf" srcId="{D0159EB8-B587-4536-B0A0-01ECAE1FB66F}" destId="{6FB6DA2D-0598-4FE8-96A4-C29E3857E632}" srcOrd="2" destOrd="0" presId="urn:microsoft.com/office/officeart/2018/2/layout/IconLabelDescriptionList"/>
    <dgm:cxn modelId="{AD652875-AC86-4F16-9BD7-D6BD22B96905}" type="presParOf" srcId="{6FB6DA2D-0598-4FE8-96A4-C29E3857E632}" destId="{00E1EDC6-317F-481F-BEF5-E8FE0EED31F3}" srcOrd="0" destOrd="0" presId="urn:microsoft.com/office/officeart/2018/2/layout/IconLabelDescriptionList"/>
    <dgm:cxn modelId="{7EBF0249-AE13-434D-980E-46C4B9D2B02F}" type="presParOf" srcId="{6FB6DA2D-0598-4FE8-96A4-C29E3857E632}" destId="{C9EE332B-2AA8-413E-B9A5-4EB550568C46}" srcOrd="1" destOrd="0" presId="urn:microsoft.com/office/officeart/2018/2/layout/IconLabelDescriptionList"/>
    <dgm:cxn modelId="{706507C9-1BDF-4DDB-A45E-80CEA1396134}" type="presParOf" srcId="{6FB6DA2D-0598-4FE8-96A4-C29E3857E632}" destId="{9133A52B-9039-4C25-9131-F89B43425B45}" srcOrd="2" destOrd="0" presId="urn:microsoft.com/office/officeart/2018/2/layout/IconLabelDescriptionList"/>
    <dgm:cxn modelId="{3832803F-CA41-4CC8-9F8E-20028112881F}" type="presParOf" srcId="{6FB6DA2D-0598-4FE8-96A4-C29E3857E632}" destId="{AA309FC1-6447-413A-9786-8C03177EB012}" srcOrd="3" destOrd="0" presId="urn:microsoft.com/office/officeart/2018/2/layout/IconLabelDescriptionList"/>
    <dgm:cxn modelId="{CB486750-5AA6-4D32-9301-960D3BED23B2}" type="presParOf" srcId="{6FB6DA2D-0598-4FE8-96A4-C29E3857E632}" destId="{A17E2D61-2241-45EB-A1C9-D36733114A4C}" srcOrd="4" destOrd="0" presId="urn:microsoft.com/office/officeart/2018/2/layout/IconLabelDescriptionList"/>
    <dgm:cxn modelId="{66DB42D7-88D4-40C9-A417-4B8E6118E3E1}" type="presParOf" srcId="{D0159EB8-B587-4536-B0A0-01ECAE1FB66F}" destId="{A0C8A7DC-98FC-4B83-B0C6-0C0336051472}" srcOrd="3" destOrd="0" presId="urn:microsoft.com/office/officeart/2018/2/layout/IconLabelDescriptionList"/>
    <dgm:cxn modelId="{313CBDDF-B4FE-4DAA-8335-9C8466559A10}" type="presParOf" srcId="{D0159EB8-B587-4536-B0A0-01ECAE1FB66F}" destId="{2E2761F9-7D96-42B1-9D7A-886D89D9D251}" srcOrd="4" destOrd="0" presId="urn:microsoft.com/office/officeart/2018/2/layout/IconLabelDescriptionList"/>
    <dgm:cxn modelId="{6EBB0597-7D01-49E6-8BAC-87E3B6230365}" type="presParOf" srcId="{2E2761F9-7D96-42B1-9D7A-886D89D9D251}" destId="{D646891C-35AE-45FF-8145-5F8942D1800A}" srcOrd="0" destOrd="0" presId="urn:microsoft.com/office/officeart/2018/2/layout/IconLabelDescriptionList"/>
    <dgm:cxn modelId="{164215B1-FB17-44A6-9A52-19DB4E8E9DE9}" type="presParOf" srcId="{2E2761F9-7D96-42B1-9D7A-886D89D9D251}" destId="{A6706B0C-DCDB-49C4-8EA7-E5FDC07DD639}" srcOrd="1" destOrd="0" presId="urn:microsoft.com/office/officeart/2018/2/layout/IconLabelDescriptionList"/>
    <dgm:cxn modelId="{FF2AC799-0E9D-4F60-8483-AE1646ED8801}" type="presParOf" srcId="{2E2761F9-7D96-42B1-9D7A-886D89D9D251}" destId="{DBD2B9CD-B578-4512-98B7-C5DC76715220}" srcOrd="2" destOrd="0" presId="urn:microsoft.com/office/officeart/2018/2/layout/IconLabelDescriptionList"/>
    <dgm:cxn modelId="{1843F809-3D5C-4402-B57B-4E01C7797685}" type="presParOf" srcId="{2E2761F9-7D96-42B1-9D7A-886D89D9D251}" destId="{3E575B34-364B-4E92-AAA5-DB2BC8FC169C}" srcOrd="3" destOrd="0" presId="urn:microsoft.com/office/officeart/2018/2/layout/IconLabelDescriptionList"/>
    <dgm:cxn modelId="{9B442C11-DA5D-47B6-9B0D-77E653E37F02}" type="presParOf" srcId="{2E2761F9-7D96-42B1-9D7A-886D89D9D251}" destId="{D3025B54-B52F-4155-B21E-2C37A8D998D3}" srcOrd="4" destOrd="0" presId="urn:microsoft.com/office/officeart/2018/2/layout/IconLabelDescription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0A87153F-DEB9-4089-A7FF-8C3982017404}"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19003CFB-4EB2-4E01-8C0C-FB2D4E3754BF}">
      <dgm:prSet/>
      <dgm:spPr/>
      <dgm:t>
        <a:bodyPr/>
        <a:lstStyle/>
        <a:p>
          <a:r>
            <a:rPr lang="en-US"/>
            <a:t>Processing occurs daily</a:t>
          </a:r>
        </a:p>
      </dgm:t>
    </dgm:pt>
    <dgm:pt modelId="{00937318-6B17-4595-9B60-018CF2C3211D}" type="parTrans" cxnId="{095AB216-9A94-4257-80AC-6ABA7560D256}">
      <dgm:prSet/>
      <dgm:spPr/>
      <dgm:t>
        <a:bodyPr/>
        <a:lstStyle/>
        <a:p>
          <a:endParaRPr lang="en-US"/>
        </a:p>
      </dgm:t>
    </dgm:pt>
    <dgm:pt modelId="{4B6D658A-0E3A-4BCD-B44D-F8CB56998BB7}" type="sibTrans" cxnId="{095AB216-9A94-4257-80AC-6ABA7560D256}">
      <dgm:prSet/>
      <dgm:spPr/>
      <dgm:t>
        <a:bodyPr/>
        <a:lstStyle/>
        <a:p>
          <a:endParaRPr lang="en-US"/>
        </a:p>
      </dgm:t>
    </dgm:pt>
    <dgm:pt modelId="{3D53D5FA-D7E0-4BFF-BE7B-9475819C4A5D}">
      <dgm:prSet/>
      <dgm:spPr/>
      <dgm:t>
        <a:bodyPr/>
        <a:lstStyle/>
        <a:p>
          <a:r>
            <a:rPr lang="en-US"/>
            <a:t>Once student steps are complete:</a:t>
          </a:r>
        </a:p>
      </dgm:t>
    </dgm:pt>
    <dgm:pt modelId="{6BFCA420-EA5C-4859-AFC2-AF5E86469736}" type="parTrans" cxnId="{85B0A12F-6FF9-41A1-95B0-327183FBBCD6}">
      <dgm:prSet/>
      <dgm:spPr/>
      <dgm:t>
        <a:bodyPr/>
        <a:lstStyle/>
        <a:p>
          <a:endParaRPr lang="en-US"/>
        </a:p>
      </dgm:t>
    </dgm:pt>
    <dgm:pt modelId="{2CACAFE6-ACBC-4C94-982C-0EECAAF85D72}" type="sibTrans" cxnId="{85B0A12F-6FF9-41A1-95B0-327183FBBCD6}">
      <dgm:prSet/>
      <dgm:spPr/>
      <dgm:t>
        <a:bodyPr/>
        <a:lstStyle/>
        <a:p>
          <a:endParaRPr lang="en-US"/>
        </a:p>
      </dgm:t>
    </dgm:pt>
    <dgm:pt modelId="{48101AE0-8F64-4993-BCB9-DC78111855C4}">
      <dgm:prSet/>
      <dgm:spPr/>
      <dgm:t>
        <a:bodyPr/>
        <a:lstStyle/>
        <a:p>
          <a:r>
            <a:rPr lang="en-US"/>
            <a:t>STUD01: 3-4 business days</a:t>
          </a:r>
        </a:p>
      </dgm:t>
    </dgm:pt>
    <dgm:pt modelId="{501BF9B4-4961-47DA-B185-FB7A973E0F58}" type="parTrans" cxnId="{835BF8FC-C695-4140-8B77-F80CF91403DA}">
      <dgm:prSet/>
      <dgm:spPr/>
      <dgm:t>
        <a:bodyPr/>
        <a:lstStyle/>
        <a:p>
          <a:endParaRPr lang="en-US"/>
        </a:p>
      </dgm:t>
    </dgm:pt>
    <dgm:pt modelId="{8E0723CB-C538-4EC8-896A-1FABBE19036C}" type="sibTrans" cxnId="{835BF8FC-C695-4140-8B77-F80CF91403DA}">
      <dgm:prSet/>
      <dgm:spPr/>
      <dgm:t>
        <a:bodyPr/>
        <a:lstStyle/>
        <a:p>
          <a:endParaRPr lang="en-US"/>
        </a:p>
      </dgm:t>
    </dgm:pt>
    <dgm:pt modelId="{C47E0367-D64B-4642-99F9-8486F2C453A7}">
      <dgm:prSet/>
      <dgm:spPr/>
      <dgm:t>
        <a:bodyPr/>
        <a:lstStyle/>
        <a:p>
          <a:r>
            <a:rPr lang="en-US"/>
            <a:t>STUD02 &amp; STUD03: 2-3 business days</a:t>
          </a:r>
        </a:p>
      </dgm:t>
    </dgm:pt>
    <dgm:pt modelId="{7F7C77E1-274A-4EC5-B989-78E479B5C215}" type="parTrans" cxnId="{D02DBCF4-362F-4FF0-A6A6-7941B7285656}">
      <dgm:prSet/>
      <dgm:spPr/>
      <dgm:t>
        <a:bodyPr/>
        <a:lstStyle/>
        <a:p>
          <a:endParaRPr lang="en-US"/>
        </a:p>
      </dgm:t>
    </dgm:pt>
    <dgm:pt modelId="{B85501BC-DC15-4421-93C2-BB2EFD3DD516}" type="sibTrans" cxnId="{D02DBCF4-362F-4FF0-A6A6-7941B7285656}">
      <dgm:prSet/>
      <dgm:spPr/>
      <dgm:t>
        <a:bodyPr/>
        <a:lstStyle/>
        <a:p>
          <a:endParaRPr lang="en-US"/>
        </a:p>
      </dgm:t>
    </dgm:pt>
    <dgm:pt modelId="{3D0E42A5-8479-481D-9B67-D71C37DCE8DD}" type="pres">
      <dgm:prSet presAssocID="{0A87153F-DEB9-4089-A7FF-8C3982017404}" presName="linear" presStyleCnt="0">
        <dgm:presLayoutVars>
          <dgm:animLvl val="lvl"/>
          <dgm:resizeHandles val="exact"/>
        </dgm:presLayoutVars>
      </dgm:prSet>
      <dgm:spPr/>
    </dgm:pt>
    <dgm:pt modelId="{E9F3B5D9-C419-4954-8B06-9D0B2D19D1C0}" type="pres">
      <dgm:prSet presAssocID="{19003CFB-4EB2-4E01-8C0C-FB2D4E3754BF}" presName="parentText" presStyleLbl="node1" presStyleIdx="0" presStyleCnt="2">
        <dgm:presLayoutVars>
          <dgm:chMax val="0"/>
          <dgm:bulletEnabled val="1"/>
        </dgm:presLayoutVars>
      </dgm:prSet>
      <dgm:spPr/>
    </dgm:pt>
    <dgm:pt modelId="{65122CF6-A517-4A79-870E-F0B717D98090}" type="pres">
      <dgm:prSet presAssocID="{4B6D658A-0E3A-4BCD-B44D-F8CB56998BB7}" presName="spacer" presStyleCnt="0"/>
      <dgm:spPr/>
    </dgm:pt>
    <dgm:pt modelId="{5188EC8E-1EF5-47A0-95AA-41B7095A6781}" type="pres">
      <dgm:prSet presAssocID="{3D53D5FA-D7E0-4BFF-BE7B-9475819C4A5D}" presName="parentText" presStyleLbl="node1" presStyleIdx="1" presStyleCnt="2">
        <dgm:presLayoutVars>
          <dgm:chMax val="0"/>
          <dgm:bulletEnabled val="1"/>
        </dgm:presLayoutVars>
      </dgm:prSet>
      <dgm:spPr/>
    </dgm:pt>
    <dgm:pt modelId="{DEFCECDF-161B-4555-B10B-244F19407BD3}" type="pres">
      <dgm:prSet presAssocID="{3D53D5FA-D7E0-4BFF-BE7B-9475819C4A5D}" presName="childText" presStyleLbl="revTx" presStyleIdx="0" presStyleCnt="1">
        <dgm:presLayoutVars>
          <dgm:bulletEnabled val="1"/>
        </dgm:presLayoutVars>
      </dgm:prSet>
      <dgm:spPr/>
    </dgm:pt>
  </dgm:ptLst>
  <dgm:cxnLst>
    <dgm:cxn modelId="{095AB216-9A94-4257-80AC-6ABA7560D256}" srcId="{0A87153F-DEB9-4089-A7FF-8C3982017404}" destId="{19003CFB-4EB2-4E01-8C0C-FB2D4E3754BF}" srcOrd="0" destOrd="0" parTransId="{00937318-6B17-4595-9B60-018CF2C3211D}" sibTransId="{4B6D658A-0E3A-4BCD-B44D-F8CB56998BB7}"/>
    <dgm:cxn modelId="{EB279C1F-729D-400C-8EB2-8AD2AE22EEAF}" type="presOf" srcId="{19003CFB-4EB2-4E01-8C0C-FB2D4E3754BF}" destId="{E9F3B5D9-C419-4954-8B06-9D0B2D19D1C0}" srcOrd="0" destOrd="0" presId="urn:microsoft.com/office/officeart/2005/8/layout/vList2"/>
    <dgm:cxn modelId="{85B0A12F-6FF9-41A1-95B0-327183FBBCD6}" srcId="{0A87153F-DEB9-4089-A7FF-8C3982017404}" destId="{3D53D5FA-D7E0-4BFF-BE7B-9475819C4A5D}" srcOrd="1" destOrd="0" parTransId="{6BFCA420-EA5C-4859-AFC2-AF5E86469736}" sibTransId="{2CACAFE6-ACBC-4C94-982C-0EECAAF85D72}"/>
    <dgm:cxn modelId="{70592D8C-1EFE-49DD-BB6D-CE15BA1DF90F}" type="presOf" srcId="{0A87153F-DEB9-4089-A7FF-8C3982017404}" destId="{3D0E42A5-8479-481D-9B67-D71C37DCE8DD}" srcOrd="0" destOrd="0" presId="urn:microsoft.com/office/officeart/2005/8/layout/vList2"/>
    <dgm:cxn modelId="{841379B5-2418-4B13-B872-F6576DE33629}" type="presOf" srcId="{3D53D5FA-D7E0-4BFF-BE7B-9475819C4A5D}" destId="{5188EC8E-1EF5-47A0-95AA-41B7095A6781}" srcOrd="0" destOrd="0" presId="urn:microsoft.com/office/officeart/2005/8/layout/vList2"/>
    <dgm:cxn modelId="{CAFBB6B6-646E-4099-BB4D-8E18DFAC2C47}" type="presOf" srcId="{48101AE0-8F64-4993-BCB9-DC78111855C4}" destId="{DEFCECDF-161B-4555-B10B-244F19407BD3}" srcOrd="0" destOrd="0" presId="urn:microsoft.com/office/officeart/2005/8/layout/vList2"/>
    <dgm:cxn modelId="{67AED0BC-C4A2-4491-9B7D-4187F4D697AC}" type="presOf" srcId="{C47E0367-D64B-4642-99F9-8486F2C453A7}" destId="{DEFCECDF-161B-4555-B10B-244F19407BD3}" srcOrd="0" destOrd="1" presId="urn:microsoft.com/office/officeart/2005/8/layout/vList2"/>
    <dgm:cxn modelId="{D02DBCF4-362F-4FF0-A6A6-7941B7285656}" srcId="{3D53D5FA-D7E0-4BFF-BE7B-9475819C4A5D}" destId="{C47E0367-D64B-4642-99F9-8486F2C453A7}" srcOrd="1" destOrd="0" parTransId="{7F7C77E1-274A-4EC5-B989-78E479B5C215}" sibTransId="{B85501BC-DC15-4421-93C2-BB2EFD3DD516}"/>
    <dgm:cxn modelId="{835BF8FC-C695-4140-8B77-F80CF91403DA}" srcId="{3D53D5FA-D7E0-4BFF-BE7B-9475819C4A5D}" destId="{48101AE0-8F64-4993-BCB9-DC78111855C4}" srcOrd="0" destOrd="0" parTransId="{501BF9B4-4961-47DA-B185-FB7A973E0F58}" sibTransId="{8E0723CB-C538-4EC8-896A-1FABBE19036C}"/>
    <dgm:cxn modelId="{B539A02C-A16A-4A86-AF3A-4F37C06E7B21}" type="presParOf" srcId="{3D0E42A5-8479-481D-9B67-D71C37DCE8DD}" destId="{E9F3B5D9-C419-4954-8B06-9D0B2D19D1C0}" srcOrd="0" destOrd="0" presId="urn:microsoft.com/office/officeart/2005/8/layout/vList2"/>
    <dgm:cxn modelId="{3563A2FC-5C55-45B9-B421-4BB637007B70}" type="presParOf" srcId="{3D0E42A5-8479-481D-9B67-D71C37DCE8DD}" destId="{65122CF6-A517-4A79-870E-F0B717D98090}" srcOrd="1" destOrd="0" presId="urn:microsoft.com/office/officeart/2005/8/layout/vList2"/>
    <dgm:cxn modelId="{717153EA-5337-4F80-94F9-4DBEE90AEE1B}" type="presParOf" srcId="{3D0E42A5-8479-481D-9B67-D71C37DCE8DD}" destId="{5188EC8E-1EF5-47A0-95AA-41B7095A6781}" srcOrd="2" destOrd="0" presId="urn:microsoft.com/office/officeart/2005/8/layout/vList2"/>
    <dgm:cxn modelId="{FF603E28-683C-4F30-86DE-69F54069FD1C}" type="presParOf" srcId="{3D0E42A5-8479-481D-9B67-D71C37DCE8DD}" destId="{DEFCECDF-161B-4555-B10B-244F19407BD3}"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87C3144-4B8E-4673-BDCC-D2A75B421F05}"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en-US"/>
        </a:p>
      </dgm:t>
    </dgm:pt>
    <dgm:pt modelId="{E3B0D8C8-4CA3-46EF-ACBC-C128CF619180}">
      <dgm:prSet/>
      <dgm:spPr/>
      <dgm:t>
        <a:bodyPr/>
        <a:lstStyle/>
        <a:p>
          <a:r>
            <a:rPr lang="en-US"/>
            <a:t>Awarded to students who filed a FAFSA</a:t>
          </a:r>
        </a:p>
      </dgm:t>
    </dgm:pt>
    <dgm:pt modelId="{A62C327A-CBC2-4030-A054-0BB21AD22606}" type="parTrans" cxnId="{AC13E976-8387-480A-93BC-037CA697FE8C}">
      <dgm:prSet/>
      <dgm:spPr/>
      <dgm:t>
        <a:bodyPr/>
        <a:lstStyle/>
        <a:p>
          <a:endParaRPr lang="en-US"/>
        </a:p>
      </dgm:t>
    </dgm:pt>
    <dgm:pt modelId="{0887C766-D107-48D4-A25E-125A655F0E0A}" type="sibTrans" cxnId="{AC13E976-8387-480A-93BC-037CA697FE8C}">
      <dgm:prSet/>
      <dgm:spPr/>
      <dgm:t>
        <a:bodyPr/>
        <a:lstStyle/>
        <a:p>
          <a:endParaRPr lang="en-US"/>
        </a:p>
      </dgm:t>
    </dgm:pt>
    <dgm:pt modelId="{9FB0669A-8B9A-4AE0-8B3F-B62D4FF54EF5}">
      <dgm:prSet/>
      <dgm:spPr/>
      <dgm:t>
        <a:bodyPr/>
        <a:lstStyle/>
        <a:p>
          <a:r>
            <a:rPr lang="en-US"/>
            <a:t>Must have "Need" under federal regulations</a:t>
          </a:r>
        </a:p>
      </dgm:t>
    </dgm:pt>
    <dgm:pt modelId="{A7FD530F-E963-4004-AD87-59C828ED94BC}" type="parTrans" cxnId="{2B3761F4-7358-4B99-9705-DAD280FCCC45}">
      <dgm:prSet/>
      <dgm:spPr/>
      <dgm:t>
        <a:bodyPr/>
        <a:lstStyle/>
        <a:p>
          <a:endParaRPr lang="en-US"/>
        </a:p>
      </dgm:t>
    </dgm:pt>
    <dgm:pt modelId="{F3CD8D78-01BE-4E0A-BE01-0E4E8D04D994}" type="sibTrans" cxnId="{2B3761F4-7358-4B99-9705-DAD280FCCC45}">
      <dgm:prSet/>
      <dgm:spPr/>
      <dgm:t>
        <a:bodyPr/>
        <a:lstStyle/>
        <a:p>
          <a:endParaRPr lang="en-US"/>
        </a:p>
      </dgm:t>
    </dgm:pt>
    <dgm:pt modelId="{DF6F7D8F-7025-400E-8E08-D34E0F162894}">
      <dgm:prSet/>
      <dgm:spPr/>
      <dgm:t>
        <a:bodyPr/>
        <a:lstStyle/>
        <a:p>
          <a:r>
            <a:rPr lang="en-US"/>
            <a:t>Financial Aid program that is limited by the award amount</a:t>
          </a:r>
        </a:p>
      </dgm:t>
    </dgm:pt>
    <dgm:pt modelId="{07D30C4C-AABE-44A5-ACB2-96C41B172B11}" type="parTrans" cxnId="{FB42E148-04B7-41F4-B1D9-063DD209EDC9}">
      <dgm:prSet/>
      <dgm:spPr/>
      <dgm:t>
        <a:bodyPr/>
        <a:lstStyle/>
        <a:p>
          <a:endParaRPr lang="en-US"/>
        </a:p>
      </dgm:t>
    </dgm:pt>
    <dgm:pt modelId="{41F71C75-C213-432E-8765-7226DF5E2471}" type="sibTrans" cxnId="{FB42E148-04B7-41F4-B1D9-063DD209EDC9}">
      <dgm:prSet/>
      <dgm:spPr/>
      <dgm:t>
        <a:bodyPr/>
        <a:lstStyle/>
        <a:p>
          <a:endParaRPr lang="en-US"/>
        </a:p>
      </dgm:t>
    </dgm:pt>
    <dgm:pt modelId="{C547C46F-E540-4862-A433-F95A64EB0A9C}">
      <dgm:prSet/>
      <dgm:spPr/>
      <dgm:t>
        <a:bodyPr/>
        <a:lstStyle/>
        <a:p>
          <a:r>
            <a:rPr lang="en-US"/>
            <a:t>Student is paid the same way regardless of funding source</a:t>
          </a:r>
        </a:p>
      </dgm:t>
    </dgm:pt>
    <dgm:pt modelId="{3808CFC4-337A-4E13-9E68-7F5840C51F4D}" type="parTrans" cxnId="{864DD611-105F-4571-A369-7C00275C78C5}">
      <dgm:prSet/>
      <dgm:spPr/>
    </dgm:pt>
    <dgm:pt modelId="{94BB2F1D-1F8E-4F90-94AB-42053FE865CA}" type="sibTrans" cxnId="{864DD611-105F-4571-A369-7C00275C78C5}">
      <dgm:prSet/>
      <dgm:spPr/>
    </dgm:pt>
    <dgm:pt modelId="{8400E6E1-B010-4A0A-899F-B1D4A83BB22F}" type="pres">
      <dgm:prSet presAssocID="{687C3144-4B8E-4673-BDCC-D2A75B421F05}" presName="vert0" presStyleCnt="0">
        <dgm:presLayoutVars>
          <dgm:dir/>
          <dgm:animOne val="branch"/>
          <dgm:animLvl val="lvl"/>
        </dgm:presLayoutVars>
      </dgm:prSet>
      <dgm:spPr/>
    </dgm:pt>
    <dgm:pt modelId="{4CF7AED3-B036-44ED-AD36-5C91F54C8E72}" type="pres">
      <dgm:prSet presAssocID="{E3B0D8C8-4CA3-46EF-ACBC-C128CF619180}" presName="thickLine" presStyleLbl="alignNode1" presStyleIdx="0" presStyleCnt="4"/>
      <dgm:spPr/>
    </dgm:pt>
    <dgm:pt modelId="{EE05E8FD-A5A8-418A-97F2-BE53C33DEBB0}" type="pres">
      <dgm:prSet presAssocID="{E3B0D8C8-4CA3-46EF-ACBC-C128CF619180}" presName="horz1" presStyleCnt="0"/>
      <dgm:spPr/>
    </dgm:pt>
    <dgm:pt modelId="{B7F0F52F-FD1F-493F-B418-3C91472ED781}" type="pres">
      <dgm:prSet presAssocID="{E3B0D8C8-4CA3-46EF-ACBC-C128CF619180}" presName="tx1" presStyleLbl="revTx" presStyleIdx="0" presStyleCnt="4"/>
      <dgm:spPr/>
    </dgm:pt>
    <dgm:pt modelId="{8C33FE6F-F17B-4AA2-B552-191B68B26490}" type="pres">
      <dgm:prSet presAssocID="{E3B0D8C8-4CA3-46EF-ACBC-C128CF619180}" presName="vert1" presStyleCnt="0"/>
      <dgm:spPr/>
    </dgm:pt>
    <dgm:pt modelId="{18B2FF07-2F75-4754-BADC-B261200D4318}" type="pres">
      <dgm:prSet presAssocID="{9FB0669A-8B9A-4AE0-8B3F-B62D4FF54EF5}" presName="thickLine" presStyleLbl="alignNode1" presStyleIdx="1" presStyleCnt="4"/>
      <dgm:spPr/>
    </dgm:pt>
    <dgm:pt modelId="{064AE9CE-0E41-449C-AA8B-F7AA06D0F067}" type="pres">
      <dgm:prSet presAssocID="{9FB0669A-8B9A-4AE0-8B3F-B62D4FF54EF5}" presName="horz1" presStyleCnt="0"/>
      <dgm:spPr/>
    </dgm:pt>
    <dgm:pt modelId="{D442F77A-D2DB-4930-8C62-8C5E0227A198}" type="pres">
      <dgm:prSet presAssocID="{9FB0669A-8B9A-4AE0-8B3F-B62D4FF54EF5}" presName="tx1" presStyleLbl="revTx" presStyleIdx="1" presStyleCnt="4"/>
      <dgm:spPr/>
    </dgm:pt>
    <dgm:pt modelId="{B7F15213-A07A-4713-98CB-7C37CEE62FA2}" type="pres">
      <dgm:prSet presAssocID="{9FB0669A-8B9A-4AE0-8B3F-B62D4FF54EF5}" presName="vert1" presStyleCnt="0"/>
      <dgm:spPr/>
    </dgm:pt>
    <dgm:pt modelId="{080D2AFA-BFD2-4FAB-B0B4-5D466D21C0AB}" type="pres">
      <dgm:prSet presAssocID="{DF6F7D8F-7025-400E-8E08-D34E0F162894}" presName="thickLine" presStyleLbl="alignNode1" presStyleIdx="2" presStyleCnt="4"/>
      <dgm:spPr/>
    </dgm:pt>
    <dgm:pt modelId="{B2FD81D3-CC3A-433A-BA23-64243B9A7428}" type="pres">
      <dgm:prSet presAssocID="{DF6F7D8F-7025-400E-8E08-D34E0F162894}" presName="horz1" presStyleCnt="0"/>
      <dgm:spPr/>
    </dgm:pt>
    <dgm:pt modelId="{613E1024-BC95-4D5F-8C37-1979FEBE04C1}" type="pres">
      <dgm:prSet presAssocID="{DF6F7D8F-7025-400E-8E08-D34E0F162894}" presName="tx1" presStyleLbl="revTx" presStyleIdx="2" presStyleCnt="4"/>
      <dgm:spPr/>
    </dgm:pt>
    <dgm:pt modelId="{1ABC3A65-1142-4E22-AF11-943DC385C6F4}" type="pres">
      <dgm:prSet presAssocID="{DF6F7D8F-7025-400E-8E08-D34E0F162894}" presName="vert1" presStyleCnt="0"/>
      <dgm:spPr/>
    </dgm:pt>
    <dgm:pt modelId="{866DFC7B-1079-4310-8364-7AD74359B3AF}" type="pres">
      <dgm:prSet presAssocID="{C547C46F-E540-4862-A433-F95A64EB0A9C}" presName="thickLine" presStyleLbl="alignNode1" presStyleIdx="3" presStyleCnt="4"/>
      <dgm:spPr/>
    </dgm:pt>
    <dgm:pt modelId="{48C80360-DF55-4DFF-AEDF-14029370EFDD}" type="pres">
      <dgm:prSet presAssocID="{C547C46F-E540-4862-A433-F95A64EB0A9C}" presName="horz1" presStyleCnt="0"/>
      <dgm:spPr/>
    </dgm:pt>
    <dgm:pt modelId="{FE74A0A1-D9F7-4D20-BB64-5C7634462272}" type="pres">
      <dgm:prSet presAssocID="{C547C46F-E540-4862-A433-F95A64EB0A9C}" presName="tx1" presStyleLbl="revTx" presStyleIdx="3" presStyleCnt="4"/>
      <dgm:spPr/>
    </dgm:pt>
    <dgm:pt modelId="{90379A4A-E2C4-4BDA-BDC5-78BE9A92B236}" type="pres">
      <dgm:prSet presAssocID="{C547C46F-E540-4862-A433-F95A64EB0A9C}" presName="vert1" presStyleCnt="0"/>
      <dgm:spPr/>
    </dgm:pt>
  </dgm:ptLst>
  <dgm:cxnLst>
    <dgm:cxn modelId="{864DD611-105F-4571-A369-7C00275C78C5}" srcId="{687C3144-4B8E-4673-BDCC-D2A75B421F05}" destId="{C547C46F-E540-4862-A433-F95A64EB0A9C}" srcOrd="3" destOrd="0" parTransId="{3808CFC4-337A-4E13-9E68-7F5840C51F4D}" sibTransId="{94BB2F1D-1F8E-4F90-94AB-42053FE865CA}"/>
    <dgm:cxn modelId="{2924F619-DF41-41D4-8FE8-C9CE3C211953}" type="presOf" srcId="{9FB0669A-8B9A-4AE0-8B3F-B62D4FF54EF5}" destId="{D442F77A-D2DB-4930-8C62-8C5E0227A198}" srcOrd="0" destOrd="0" presId="urn:microsoft.com/office/officeart/2008/layout/LinedList"/>
    <dgm:cxn modelId="{C249E567-4AAD-43E2-A731-C62E29CA7CF5}" type="presOf" srcId="{687C3144-4B8E-4673-BDCC-D2A75B421F05}" destId="{8400E6E1-B010-4A0A-899F-B1D4A83BB22F}" srcOrd="0" destOrd="0" presId="urn:microsoft.com/office/officeart/2008/layout/LinedList"/>
    <dgm:cxn modelId="{FB42E148-04B7-41F4-B1D9-063DD209EDC9}" srcId="{687C3144-4B8E-4673-BDCC-D2A75B421F05}" destId="{DF6F7D8F-7025-400E-8E08-D34E0F162894}" srcOrd="2" destOrd="0" parTransId="{07D30C4C-AABE-44A5-ACB2-96C41B172B11}" sibTransId="{41F71C75-C213-432E-8765-7226DF5E2471}"/>
    <dgm:cxn modelId="{8251DA54-02EF-4918-A915-7D961C9B5F64}" type="presOf" srcId="{E3B0D8C8-4CA3-46EF-ACBC-C128CF619180}" destId="{B7F0F52F-FD1F-493F-B418-3C91472ED781}" srcOrd="0" destOrd="0" presId="urn:microsoft.com/office/officeart/2008/layout/LinedList"/>
    <dgm:cxn modelId="{AC13E976-8387-480A-93BC-037CA697FE8C}" srcId="{687C3144-4B8E-4673-BDCC-D2A75B421F05}" destId="{E3B0D8C8-4CA3-46EF-ACBC-C128CF619180}" srcOrd="0" destOrd="0" parTransId="{A62C327A-CBC2-4030-A054-0BB21AD22606}" sibTransId="{0887C766-D107-48D4-A25E-125A655F0E0A}"/>
    <dgm:cxn modelId="{20543AA8-3902-4C64-A50C-A19FF5F62CA5}" type="presOf" srcId="{C547C46F-E540-4862-A433-F95A64EB0A9C}" destId="{FE74A0A1-D9F7-4D20-BB64-5C7634462272}" srcOrd="0" destOrd="0" presId="urn:microsoft.com/office/officeart/2008/layout/LinedList"/>
    <dgm:cxn modelId="{014090EE-BFEF-4707-81D5-C0ECEE101AD0}" type="presOf" srcId="{DF6F7D8F-7025-400E-8E08-D34E0F162894}" destId="{613E1024-BC95-4D5F-8C37-1979FEBE04C1}" srcOrd="0" destOrd="0" presId="urn:microsoft.com/office/officeart/2008/layout/LinedList"/>
    <dgm:cxn modelId="{2B3761F4-7358-4B99-9705-DAD280FCCC45}" srcId="{687C3144-4B8E-4673-BDCC-D2A75B421F05}" destId="{9FB0669A-8B9A-4AE0-8B3F-B62D4FF54EF5}" srcOrd="1" destOrd="0" parTransId="{A7FD530F-E963-4004-AD87-59C828ED94BC}" sibTransId="{F3CD8D78-01BE-4E0A-BE01-0E4E8D04D994}"/>
    <dgm:cxn modelId="{ADABFFAE-084C-41BF-BEA3-597A2CF81BB3}" type="presParOf" srcId="{8400E6E1-B010-4A0A-899F-B1D4A83BB22F}" destId="{4CF7AED3-B036-44ED-AD36-5C91F54C8E72}" srcOrd="0" destOrd="0" presId="urn:microsoft.com/office/officeart/2008/layout/LinedList"/>
    <dgm:cxn modelId="{81F7AAF8-D2C5-4095-B72C-DD1FC4802894}" type="presParOf" srcId="{8400E6E1-B010-4A0A-899F-B1D4A83BB22F}" destId="{EE05E8FD-A5A8-418A-97F2-BE53C33DEBB0}" srcOrd="1" destOrd="0" presId="urn:microsoft.com/office/officeart/2008/layout/LinedList"/>
    <dgm:cxn modelId="{C4A28656-2B5E-4F36-9821-D5FE61E62A3B}" type="presParOf" srcId="{EE05E8FD-A5A8-418A-97F2-BE53C33DEBB0}" destId="{B7F0F52F-FD1F-493F-B418-3C91472ED781}" srcOrd="0" destOrd="0" presId="urn:microsoft.com/office/officeart/2008/layout/LinedList"/>
    <dgm:cxn modelId="{3451F509-0776-4C80-A4D8-B45770F8DDF2}" type="presParOf" srcId="{EE05E8FD-A5A8-418A-97F2-BE53C33DEBB0}" destId="{8C33FE6F-F17B-4AA2-B552-191B68B26490}" srcOrd="1" destOrd="0" presId="urn:microsoft.com/office/officeart/2008/layout/LinedList"/>
    <dgm:cxn modelId="{7F436688-6FF2-4E5F-940C-A367BA2C2DD4}" type="presParOf" srcId="{8400E6E1-B010-4A0A-899F-B1D4A83BB22F}" destId="{18B2FF07-2F75-4754-BADC-B261200D4318}" srcOrd="2" destOrd="0" presId="urn:microsoft.com/office/officeart/2008/layout/LinedList"/>
    <dgm:cxn modelId="{8C563703-09C0-4CAB-ABF4-4A9E11B8F0FC}" type="presParOf" srcId="{8400E6E1-B010-4A0A-899F-B1D4A83BB22F}" destId="{064AE9CE-0E41-449C-AA8B-F7AA06D0F067}" srcOrd="3" destOrd="0" presId="urn:microsoft.com/office/officeart/2008/layout/LinedList"/>
    <dgm:cxn modelId="{36546633-4D3C-48B1-B61F-8E56BB92B0C2}" type="presParOf" srcId="{064AE9CE-0E41-449C-AA8B-F7AA06D0F067}" destId="{D442F77A-D2DB-4930-8C62-8C5E0227A198}" srcOrd="0" destOrd="0" presId="urn:microsoft.com/office/officeart/2008/layout/LinedList"/>
    <dgm:cxn modelId="{6DACAEAA-C9B3-4C12-991C-1F597C27166D}" type="presParOf" srcId="{064AE9CE-0E41-449C-AA8B-F7AA06D0F067}" destId="{B7F15213-A07A-4713-98CB-7C37CEE62FA2}" srcOrd="1" destOrd="0" presId="urn:microsoft.com/office/officeart/2008/layout/LinedList"/>
    <dgm:cxn modelId="{A6B884DD-02EC-4C17-A10A-BA61F3A7D810}" type="presParOf" srcId="{8400E6E1-B010-4A0A-899F-B1D4A83BB22F}" destId="{080D2AFA-BFD2-4FAB-B0B4-5D466D21C0AB}" srcOrd="4" destOrd="0" presId="urn:microsoft.com/office/officeart/2008/layout/LinedList"/>
    <dgm:cxn modelId="{288F2BBB-57A3-4DB5-B7AE-05F5DAE4CDC9}" type="presParOf" srcId="{8400E6E1-B010-4A0A-899F-B1D4A83BB22F}" destId="{B2FD81D3-CC3A-433A-BA23-64243B9A7428}" srcOrd="5" destOrd="0" presId="urn:microsoft.com/office/officeart/2008/layout/LinedList"/>
    <dgm:cxn modelId="{65CE6AE5-6AB4-4C04-A81D-8B436B4AC6A8}" type="presParOf" srcId="{B2FD81D3-CC3A-433A-BA23-64243B9A7428}" destId="{613E1024-BC95-4D5F-8C37-1979FEBE04C1}" srcOrd="0" destOrd="0" presId="urn:microsoft.com/office/officeart/2008/layout/LinedList"/>
    <dgm:cxn modelId="{CBC83DF0-E2F3-4804-81A6-835AAEB5C9B3}" type="presParOf" srcId="{B2FD81D3-CC3A-433A-BA23-64243B9A7428}" destId="{1ABC3A65-1142-4E22-AF11-943DC385C6F4}" srcOrd="1" destOrd="0" presId="urn:microsoft.com/office/officeart/2008/layout/LinedList"/>
    <dgm:cxn modelId="{7598E934-2B91-42D9-9D04-65642E36D0B0}" type="presParOf" srcId="{8400E6E1-B010-4A0A-899F-B1D4A83BB22F}" destId="{866DFC7B-1079-4310-8364-7AD74359B3AF}" srcOrd="6" destOrd="0" presId="urn:microsoft.com/office/officeart/2008/layout/LinedList"/>
    <dgm:cxn modelId="{02F613BC-68AC-4FB0-8718-7B7E3093F901}" type="presParOf" srcId="{8400E6E1-B010-4A0A-899F-B1D4A83BB22F}" destId="{48C80360-DF55-4DFF-AEDF-14029370EFDD}" srcOrd="7" destOrd="0" presId="urn:microsoft.com/office/officeart/2008/layout/LinedList"/>
    <dgm:cxn modelId="{B7B53A41-8508-47BF-BAB5-B08384D72A98}" type="presParOf" srcId="{48C80360-DF55-4DFF-AEDF-14029370EFDD}" destId="{FE74A0A1-D9F7-4D20-BB64-5C7634462272}" srcOrd="0" destOrd="0" presId="urn:microsoft.com/office/officeart/2008/layout/LinedList"/>
    <dgm:cxn modelId="{8D9523B8-7AF5-4FF9-B778-CB3DAEB7AF49}" type="presParOf" srcId="{48C80360-DF55-4DFF-AEDF-14029370EFDD}" destId="{90379A4A-E2C4-4BDA-BDC5-78BE9A92B236}"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EABD1983-23E4-4346-A508-DF06BED26FB8}" type="doc">
      <dgm:prSet loTypeId="urn:microsoft.com/office/officeart/2018/2/layout/IconLabelList" loCatId="icon" qsTypeId="urn:microsoft.com/office/officeart/2005/8/quickstyle/simple1" qsCatId="simple" csTypeId="urn:microsoft.com/office/officeart/2005/8/colors/accent1_2" csCatId="accent1" phldr="1"/>
      <dgm:spPr/>
      <dgm:t>
        <a:bodyPr/>
        <a:lstStyle/>
        <a:p>
          <a:endParaRPr lang="en-US"/>
        </a:p>
      </dgm:t>
    </dgm:pt>
    <dgm:pt modelId="{0AEDFD9A-6B6D-485A-BB40-EB2038185EA0}">
      <dgm:prSet custT="1"/>
      <dgm:spPr/>
      <dgm:t>
        <a:bodyPr/>
        <a:lstStyle/>
        <a:p>
          <a:pPr>
            <a:lnSpc>
              <a:spcPct val="100000"/>
            </a:lnSpc>
          </a:pPr>
          <a:r>
            <a:rPr lang="en-US" sz="1800"/>
            <a:t>Created to align student positions and prepare for anticipated annual increases for next one years</a:t>
          </a:r>
        </a:p>
      </dgm:t>
    </dgm:pt>
    <dgm:pt modelId="{6571925F-207D-411B-9D93-B767C994136F}" type="parTrans" cxnId="{FFA7E415-EAA1-4755-862A-3CE49D868839}">
      <dgm:prSet/>
      <dgm:spPr/>
      <dgm:t>
        <a:bodyPr/>
        <a:lstStyle/>
        <a:p>
          <a:endParaRPr lang="en-US"/>
        </a:p>
      </dgm:t>
    </dgm:pt>
    <dgm:pt modelId="{31C45442-E36E-42E5-9A27-0306CDDB360A}" type="sibTrans" cxnId="{FFA7E415-EAA1-4755-862A-3CE49D868839}">
      <dgm:prSet/>
      <dgm:spPr/>
      <dgm:t>
        <a:bodyPr/>
        <a:lstStyle/>
        <a:p>
          <a:endParaRPr lang="en-US"/>
        </a:p>
      </dgm:t>
    </dgm:pt>
    <dgm:pt modelId="{82B06187-B17C-472D-A18C-DA6B72000FF6}">
      <dgm:prSet custT="1"/>
      <dgm:spPr/>
      <dgm:t>
        <a:bodyPr/>
        <a:lstStyle/>
        <a:p>
          <a:pPr>
            <a:lnSpc>
              <a:spcPct val="100000"/>
            </a:lnSpc>
          </a:pPr>
          <a:r>
            <a:rPr lang="en-US" sz="1800"/>
            <a:t>Developed through committee process including supervisors and students</a:t>
          </a:r>
        </a:p>
      </dgm:t>
    </dgm:pt>
    <dgm:pt modelId="{51D71DB5-81A8-4552-973F-F1DB84EA0A2F}" type="parTrans" cxnId="{EA73B12B-964F-4FC1-BCFA-C826597D98E3}">
      <dgm:prSet/>
      <dgm:spPr/>
      <dgm:t>
        <a:bodyPr/>
        <a:lstStyle/>
        <a:p>
          <a:endParaRPr lang="en-US"/>
        </a:p>
      </dgm:t>
    </dgm:pt>
    <dgm:pt modelId="{CFC3E644-3EDB-4221-918E-AA0A982769F3}" type="sibTrans" cxnId="{EA73B12B-964F-4FC1-BCFA-C826597D98E3}">
      <dgm:prSet/>
      <dgm:spPr/>
      <dgm:t>
        <a:bodyPr/>
        <a:lstStyle/>
        <a:p>
          <a:endParaRPr lang="en-US"/>
        </a:p>
      </dgm:t>
    </dgm:pt>
    <dgm:pt modelId="{50DFFE46-29B8-47C9-93F0-C7108CA6D599}">
      <dgm:prSet custT="1"/>
      <dgm:spPr/>
      <dgm:t>
        <a:bodyPr/>
        <a:lstStyle/>
        <a:p>
          <a:pPr>
            <a:lnSpc>
              <a:spcPct val="100000"/>
            </a:lnSpc>
          </a:pPr>
          <a:r>
            <a:rPr lang="en-US" sz="1800"/>
            <a:t>All students within a position will be paid the same rate- There is no flexibility in wage rate within each position</a:t>
          </a:r>
        </a:p>
      </dgm:t>
    </dgm:pt>
    <dgm:pt modelId="{E85B8929-B07F-4CE3-9E15-6F1ABF324F43}" type="parTrans" cxnId="{E5A82532-5C18-4B20-8969-8AE243BB7798}">
      <dgm:prSet/>
      <dgm:spPr/>
      <dgm:t>
        <a:bodyPr/>
        <a:lstStyle/>
        <a:p>
          <a:endParaRPr lang="en-US"/>
        </a:p>
      </dgm:t>
    </dgm:pt>
    <dgm:pt modelId="{9215F601-6F01-4508-B6EF-C023368FB5D4}" type="sibTrans" cxnId="{E5A82532-5C18-4B20-8969-8AE243BB7798}">
      <dgm:prSet/>
      <dgm:spPr/>
      <dgm:t>
        <a:bodyPr/>
        <a:lstStyle/>
        <a:p>
          <a:endParaRPr lang="en-US"/>
        </a:p>
      </dgm:t>
    </dgm:pt>
    <dgm:pt modelId="{E3BDE3C5-3BA7-4836-91D8-072B7A9FA105}" type="pres">
      <dgm:prSet presAssocID="{EABD1983-23E4-4346-A508-DF06BED26FB8}" presName="root" presStyleCnt="0">
        <dgm:presLayoutVars>
          <dgm:dir/>
          <dgm:resizeHandles val="exact"/>
        </dgm:presLayoutVars>
      </dgm:prSet>
      <dgm:spPr/>
    </dgm:pt>
    <dgm:pt modelId="{006F7362-1B4F-43D4-8F93-9834B9C6F2DE}" type="pres">
      <dgm:prSet presAssocID="{0AEDFD9A-6B6D-485A-BB40-EB2038185EA0}" presName="compNode" presStyleCnt="0"/>
      <dgm:spPr/>
    </dgm:pt>
    <dgm:pt modelId="{C7EEB494-B4E1-4591-8845-FB89F5B251D3}" type="pres">
      <dgm:prSet presAssocID="{0AEDFD9A-6B6D-485A-BB40-EB2038185EA0}"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Classroom"/>
        </a:ext>
      </dgm:extLst>
    </dgm:pt>
    <dgm:pt modelId="{6F6D1749-92B9-4170-9C75-5D1AD00001FA}" type="pres">
      <dgm:prSet presAssocID="{0AEDFD9A-6B6D-485A-BB40-EB2038185EA0}" presName="spaceRect" presStyleCnt="0"/>
      <dgm:spPr/>
    </dgm:pt>
    <dgm:pt modelId="{559D23B5-43F9-4133-98A1-5C69D8904BD0}" type="pres">
      <dgm:prSet presAssocID="{0AEDFD9A-6B6D-485A-BB40-EB2038185EA0}" presName="textRect" presStyleLbl="revTx" presStyleIdx="0" presStyleCnt="3">
        <dgm:presLayoutVars>
          <dgm:chMax val="1"/>
          <dgm:chPref val="1"/>
        </dgm:presLayoutVars>
      </dgm:prSet>
      <dgm:spPr/>
    </dgm:pt>
    <dgm:pt modelId="{E5FA0310-5F54-4E8D-9315-941CFEB3D816}" type="pres">
      <dgm:prSet presAssocID="{31C45442-E36E-42E5-9A27-0306CDDB360A}" presName="sibTrans" presStyleCnt="0"/>
      <dgm:spPr/>
    </dgm:pt>
    <dgm:pt modelId="{DD7F9321-79D6-4101-9843-EDB985745093}" type="pres">
      <dgm:prSet presAssocID="{82B06187-B17C-472D-A18C-DA6B72000FF6}" presName="compNode" presStyleCnt="0"/>
      <dgm:spPr/>
    </dgm:pt>
    <dgm:pt modelId="{F7C706AA-30E7-413C-9B13-BAC1989CBF5E}" type="pres">
      <dgm:prSet presAssocID="{82B06187-B17C-472D-A18C-DA6B72000FF6}"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Users"/>
        </a:ext>
      </dgm:extLst>
    </dgm:pt>
    <dgm:pt modelId="{55A024BA-0925-4032-862B-E10C914FE2D8}" type="pres">
      <dgm:prSet presAssocID="{82B06187-B17C-472D-A18C-DA6B72000FF6}" presName="spaceRect" presStyleCnt="0"/>
      <dgm:spPr/>
    </dgm:pt>
    <dgm:pt modelId="{068AA89C-12B3-412C-9071-B90ACBF0FFA7}" type="pres">
      <dgm:prSet presAssocID="{82B06187-B17C-472D-A18C-DA6B72000FF6}" presName="textRect" presStyleLbl="revTx" presStyleIdx="1" presStyleCnt="3">
        <dgm:presLayoutVars>
          <dgm:chMax val="1"/>
          <dgm:chPref val="1"/>
        </dgm:presLayoutVars>
      </dgm:prSet>
      <dgm:spPr/>
    </dgm:pt>
    <dgm:pt modelId="{E29E08AE-9A43-4464-B833-12132C871E7D}" type="pres">
      <dgm:prSet presAssocID="{CFC3E644-3EDB-4221-918E-AA0A982769F3}" presName="sibTrans" presStyleCnt="0"/>
      <dgm:spPr/>
    </dgm:pt>
    <dgm:pt modelId="{8759CF2C-31E4-4906-A114-1B6974D03876}" type="pres">
      <dgm:prSet presAssocID="{50DFFE46-29B8-47C9-93F0-C7108CA6D599}" presName="compNode" presStyleCnt="0"/>
      <dgm:spPr/>
    </dgm:pt>
    <dgm:pt modelId="{43AE0553-8EC0-4F34-8B2B-A5F07CCB448D}" type="pres">
      <dgm:prSet presAssocID="{50DFFE46-29B8-47C9-93F0-C7108CA6D599}"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llar"/>
        </a:ext>
      </dgm:extLst>
    </dgm:pt>
    <dgm:pt modelId="{D9E2E83A-82C4-44EF-86A0-43761C044472}" type="pres">
      <dgm:prSet presAssocID="{50DFFE46-29B8-47C9-93F0-C7108CA6D599}" presName="spaceRect" presStyleCnt="0"/>
      <dgm:spPr/>
    </dgm:pt>
    <dgm:pt modelId="{BA07B221-2A4F-480B-A248-0454D368A28A}" type="pres">
      <dgm:prSet presAssocID="{50DFFE46-29B8-47C9-93F0-C7108CA6D599}" presName="textRect" presStyleLbl="revTx" presStyleIdx="2" presStyleCnt="3">
        <dgm:presLayoutVars>
          <dgm:chMax val="1"/>
          <dgm:chPref val="1"/>
        </dgm:presLayoutVars>
      </dgm:prSet>
      <dgm:spPr/>
    </dgm:pt>
  </dgm:ptLst>
  <dgm:cxnLst>
    <dgm:cxn modelId="{FFA7E415-EAA1-4755-862A-3CE49D868839}" srcId="{EABD1983-23E4-4346-A508-DF06BED26FB8}" destId="{0AEDFD9A-6B6D-485A-BB40-EB2038185EA0}" srcOrd="0" destOrd="0" parTransId="{6571925F-207D-411B-9D93-B767C994136F}" sibTransId="{31C45442-E36E-42E5-9A27-0306CDDB360A}"/>
    <dgm:cxn modelId="{EA73B12B-964F-4FC1-BCFA-C826597D98E3}" srcId="{EABD1983-23E4-4346-A508-DF06BED26FB8}" destId="{82B06187-B17C-472D-A18C-DA6B72000FF6}" srcOrd="1" destOrd="0" parTransId="{51D71DB5-81A8-4552-973F-F1DB84EA0A2F}" sibTransId="{CFC3E644-3EDB-4221-918E-AA0A982769F3}"/>
    <dgm:cxn modelId="{6ABF872C-D9ED-44C2-84E2-FC88AC3E10F1}" type="presOf" srcId="{EABD1983-23E4-4346-A508-DF06BED26FB8}" destId="{E3BDE3C5-3BA7-4836-91D8-072B7A9FA105}" srcOrd="0" destOrd="0" presId="urn:microsoft.com/office/officeart/2018/2/layout/IconLabelList"/>
    <dgm:cxn modelId="{E5A82532-5C18-4B20-8969-8AE243BB7798}" srcId="{EABD1983-23E4-4346-A508-DF06BED26FB8}" destId="{50DFFE46-29B8-47C9-93F0-C7108CA6D599}" srcOrd="2" destOrd="0" parTransId="{E85B8929-B07F-4CE3-9E15-6F1ABF324F43}" sibTransId="{9215F601-6F01-4508-B6EF-C023368FB5D4}"/>
    <dgm:cxn modelId="{124AA3B4-6850-466E-AB42-95825274ECC0}" type="presOf" srcId="{82B06187-B17C-472D-A18C-DA6B72000FF6}" destId="{068AA89C-12B3-412C-9071-B90ACBF0FFA7}" srcOrd="0" destOrd="0" presId="urn:microsoft.com/office/officeart/2018/2/layout/IconLabelList"/>
    <dgm:cxn modelId="{726F80B5-8461-4475-8F02-12EBC8F8F54D}" type="presOf" srcId="{50DFFE46-29B8-47C9-93F0-C7108CA6D599}" destId="{BA07B221-2A4F-480B-A248-0454D368A28A}" srcOrd="0" destOrd="0" presId="urn:microsoft.com/office/officeart/2018/2/layout/IconLabelList"/>
    <dgm:cxn modelId="{BACE7CC1-F338-46E2-B2FB-0D5550A8E41B}" type="presOf" srcId="{0AEDFD9A-6B6D-485A-BB40-EB2038185EA0}" destId="{559D23B5-43F9-4133-98A1-5C69D8904BD0}" srcOrd="0" destOrd="0" presId="urn:microsoft.com/office/officeart/2018/2/layout/IconLabelList"/>
    <dgm:cxn modelId="{8501C78F-5E1C-4E15-8BCB-51ADDFC4F91A}" type="presParOf" srcId="{E3BDE3C5-3BA7-4836-91D8-072B7A9FA105}" destId="{006F7362-1B4F-43D4-8F93-9834B9C6F2DE}" srcOrd="0" destOrd="0" presId="urn:microsoft.com/office/officeart/2018/2/layout/IconLabelList"/>
    <dgm:cxn modelId="{9C9F8987-17E1-4E5B-9A52-5CAEC8E6B6B8}" type="presParOf" srcId="{006F7362-1B4F-43D4-8F93-9834B9C6F2DE}" destId="{C7EEB494-B4E1-4591-8845-FB89F5B251D3}" srcOrd="0" destOrd="0" presId="urn:microsoft.com/office/officeart/2018/2/layout/IconLabelList"/>
    <dgm:cxn modelId="{1B389A0E-3426-4D4D-B805-349D9F1EC338}" type="presParOf" srcId="{006F7362-1B4F-43D4-8F93-9834B9C6F2DE}" destId="{6F6D1749-92B9-4170-9C75-5D1AD00001FA}" srcOrd="1" destOrd="0" presId="urn:microsoft.com/office/officeart/2018/2/layout/IconLabelList"/>
    <dgm:cxn modelId="{9C4DEDA8-7548-4D2B-9E6C-5D308B5343C1}" type="presParOf" srcId="{006F7362-1B4F-43D4-8F93-9834B9C6F2DE}" destId="{559D23B5-43F9-4133-98A1-5C69D8904BD0}" srcOrd="2" destOrd="0" presId="urn:microsoft.com/office/officeart/2018/2/layout/IconLabelList"/>
    <dgm:cxn modelId="{5AEEDFDA-903E-4E66-B49B-2D88DC184F6B}" type="presParOf" srcId="{E3BDE3C5-3BA7-4836-91D8-072B7A9FA105}" destId="{E5FA0310-5F54-4E8D-9315-941CFEB3D816}" srcOrd="1" destOrd="0" presId="urn:microsoft.com/office/officeart/2018/2/layout/IconLabelList"/>
    <dgm:cxn modelId="{11C3FEE0-CBC1-4236-B800-0FD84581DC17}" type="presParOf" srcId="{E3BDE3C5-3BA7-4836-91D8-072B7A9FA105}" destId="{DD7F9321-79D6-4101-9843-EDB985745093}" srcOrd="2" destOrd="0" presId="urn:microsoft.com/office/officeart/2018/2/layout/IconLabelList"/>
    <dgm:cxn modelId="{DA86AAC0-8847-48BD-B1ED-C75F98C2CAB8}" type="presParOf" srcId="{DD7F9321-79D6-4101-9843-EDB985745093}" destId="{F7C706AA-30E7-413C-9B13-BAC1989CBF5E}" srcOrd="0" destOrd="0" presId="urn:microsoft.com/office/officeart/2018/2/layout/IconLabelList"/>
    <dgm:cxn modelId="{5913D653-C702-4AEE-BA59-D46919F09161}" type="presParOf" srcId="{DD7F9321-79D6-4101-9843-EDB985745093}" destId="{55A024BA-0925-4032-862B-E10C914FE2D8}" srcOrd="1" destOrd="0" presId="urn:microsoft.com/office/officeart/2018/2/layout/IconLabelList"/>
    <dgm:cxn modelId="{6A07316D-DBE2-4DB3-AFC8-505A50B8B8F0}" type="presParOf" srcId="{DD7F9321-79D6-4101-9843-EDB985745093}" destId="{068AA89C-12B3-412C-9071-B90ACBF0FFA7}" srcOrd="2" destOrd="0" presId="urn:microsoft.com/office/officeart/2018/2/layout/IconLabelList"/>
    <dgm:cxn modelId="{FF307563-40F4-4BF8-B1F0-867B646D2372}" type="presParOf" srcId="{E3BDE3C5-3BA7-4836-91D8-072B7A9FA105}" destId="{E29E08AE-9A43-4464-B833-12132C871E7D}" srcOrd="3" destOrd="0" presId="urn:microsoft.com/office/officeart/2018/2/layout/IconLabelList"/>
    <dgm:cxn modelId="{A817E945-791E-44DD-9B3E-A8C7F117A4AF}" type="presParOf" srcId="{E3BDE3C5-3BA7-4836-91D8-072B7A9FA105}" destId="{8759CF2C-31E4-4906-A114-1B6974D03876}" srcOrd="4" destOrd="0" presId="urn:microsoft.com/office/officeart/2018/2/layout/IconLabelList"/>
    <dgm:cxn modelId="{70451B5C-867E-4AD6-9B8D-1E93326A84E8}" type="presParOf" srcId="{8759CF2C-31E4-4906-A114-1B6974D03876}" destId="{43AE0553-8EC0-4F34-8B2B-A5F07CCB448D}" srcOrd="0" destOrd="0" presId="urn:microsoft.com/office/officeart/2018/2/layout/IconLabelList"/>
    <dgm:cxn modelId="{CC280900-5677-4ED8-B028-FBA6D2C3036D}" type="presParOf" srcId="{8759CF2C-31E4-4906-A114-1B6974D03876}" destId="{D9E2E83A-82C4-44EF-86A0-43761C044472}" srcOrd="1" destOrd="0" presId="urn:microsoft.com/office/officeart/2018/2/layout/IconLabelList"/>
    <dgm:cxn modelId="{3986EC6E-5359-4620-9C69-D1F963868196}" type="presParOf" srcId="{8759CF2C-31E4-4906-A114-1B6974D03876}" destId="{BA07B221-2A4F-480B-A248-0454D368A28A}" srcOrd="2" destOrd="0" presId="urn:microsoft.com/office/officeart/2018/2/layout/Icon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69DC9B5C-C854-4CE7-8A24-CE4D41C2889C}" type="doc">
      <dgm:prSet loTypeId="urn:microsoft.com/office/officeart/2005/8/layout/vList2" loCatId="list" qsTypeId="urn:microsoft.com/office/officeart/2005/8/quickstyle/simple1" qsCatId="simple" csTypeId="urn:microsoft.com/office/officeart/2005/8/colors/accent1_2" csCatId="accent1" phldr="1"/>
      <dgm:spPr/>
      <dgm:t>
        <a:bodyPr/>
        <a:lstStyle/>
        <a:p>
          <a:endParaRPr lang="en-US"/>
        </a:p>
      </dgm:t>
    </dgm:pt>
    <dgm:pt modelId="{ACFE7C3E-188E-4FEB-8DF8-BD3A3F8F21A0}">
      <dgm:prSet/>
      <dgm:spPr/>
      <dgm:t>
        <a:bodyPr/>
        <a:lstStyle/>
        <a:p>
          <a:r>
            <a:rPr lang="en-US"/>
            <a:t>Level 1 - $14/hour: </a:t>
          </a:r>
        </a:p>
      </dgm:t>
    </dgm:pt>
    <dgm:pt modelId="{7DF6876B-29E4-4AE6-9AE3-0E86B6A24394}" type="parTrans" cxnId="{90BA0387-E47C-4232-A7C4-F1D400A5B582}">
      <dgm:prSet/>
      <dgm:spPr/>
      <dgm:t>
        <a:bodyPr/>
        <a:lstStyle/>
        <a:p>
          <a:endParaRPr lang="en-US"/>
        </a:p>
      </dgm:t>
    </dgm:pt>
    <dgm:pt modelId="{C21FA524-F920-4C84-8A35-5793ED038970}" type="sibTrans" cxnId="{90BA0387-E47C-4232-A7C4-F1D400A5B582}">
      <dgm:prSet/>
      <dgm:spPr/>
      <dgm:t>
        <a:bodyPr/>
        <a:lstStyle/>
        <a:p>
          <a:endParaRPr lang="en-US"/>
        </a:p>
      </dgm:t>
    </dgm:pt>
    <dgm:pt modelId="{B26C2D12-76B5-4FA6-87ED-61B599AB00F3}">
      <dgm:prSet/>
      <dgm:spPr/>
      <dgm:t>
        <a:bodyPr/>
        <a:lstStyle/>
        <a:p>
          <a:r>
            <a:rPr lang="en-US"/>
            <a:t>Requires skills and knowledge that can be learned on the job. Involves the use of some independent decision-making. Exercises some responsibility and judgment for a variety of tasks, tasks may be manual and/or repetitive in nature, sound judgment in supervisor’s absence upon completed training, and general instruction from a supervisor with some follow-up required. </a:t>
          </a:r>
        </a:p>
      </dgm:t>
    </dgm:pt>
    <dgm:pt modelId="{514352AB-937F-4935-B320-CF827249566D}" type="parTrans" cxnId="{4FD545A3-A58F-42D0-A16D-5AF8BFFC0DF9}">
      <dgm:prSet/>
      <dgm:spPr/>
      <dgm:t>
        <a:bodyPr/>
        <a:lstStyle/>
        <a:p>
          <a:endParaRPr lang="en-US"/>
        </a:p>
      </dgm:t>
    </dgm:pt>
    <dgm:pt modelId="{BDB61E2E-296C-4119-B9B1-49F3AE22B225}" type="sibTrans" cxnId="{4FD545A3-A58F-42D0-A16D-5AF8BFFC0DF9}">
      <dgm:prSet/>
      <dgm:spPr/>
      <dgm:t>
        <a:bodyPr/>
        <a:lstStyle/>
        <a:p>
          <a:endParaRPr lang="en-US"/>
        </a:p>
      </dgm:t>
    </dgm:pt>
    <dgm:pt modelId="{4ECFF4E6-9B27-473C-9B3F-5DBFE73950E5}">
      <dgm:prSet/>
      <dgm:spPr/>
      <dgm:t>
        <a:bodyPr/>
        <a:lstStyle/>
        <a:p>
          <a:r>
            <a:rPr lang="en-US"/>
            <a:t>Examples: Clerical Assistants, Helpdesk Employees, Ticket Office (entry-level roles)</a:t>
          </a:r>
        </a:p>
      </dgm:t>
    </dgm:pt>
    <dgm:pt modelId="{21F74182-F33D-4535-BC29-03BBB9F6B184}" type="parTrans" cxnId="{E54C9249-67B9-40FD-93CD-2D89F2212DA1}">
      <dgm:prSet/>
      <dgm:spPr/>
      <dgm:t>
        <a:bodyPr/>
        <a:lstStyle/>
        <a:p>
          <a:endParaRPr lang="en-US"/>
        </a:p>
      </dgm:t>
    </dgm:pt>
    <dgm:pt modelId="{126D0889-6B0D-4972-9614-4B0FA13FC056}" type="sibTrans" cxnId="{E54C9249-67B9-40FD-93CD-2D89F2212DA1}">
      <dgm:prSet/>
      <dgm:spPr/>
      <dgm:t>
        <a:bodyPr/>
        <a:lstStyle/>
        <a:p>
          <a:endParaRPr lang="en-US"/>
        </a:p>
      </dgm:t>
    </dgm:pt>
    <dgm:pt modelId="{A72193C5-091C-4979-A039-330F0809DE64}">
      <dgm:prSet/>
      <dgm:spPr/>
      <dgm:t>
        <a:bodyPr/>
        <a:lstStyle/>
        <a:p>
          <a:r>
            <a:rPr lang="en-US"/>
            <a:t>Level 2 - $14.25/hour:</a:t>
          </a:r>
        </a:p>
      </dgm:t>
    </dgm:pt>
    <dgm:pt modelId="{2BE814D0-B4B5-458E-8803-3E9E36CA3D8F}" type="parTrans" cxnId="{576A8D4E-5E51-4646-B9BE-319DF6AEBB7D}">
      <dgm:prSet/>
      <dgm:spPr/>
      <dgm:t>
        <a:bodyPr/>
        <a:lstStyle/>
        <a:p>
          <a:endParaRPr lang="en-US"/>
        </a:p>
      </dgm:t>
    </dgm:pt>
    <dgm:pt modelId="{52588688-967E-4B1D-926F-D1EDCBFE3F1D}" type="sibTrans" cxnId="{576A8D4E-5E51-4646-B9BE-319DF6AEBB7D}">
      <dgm:prSet/>
      <dgm:spPr/>
      <dgm:t>
        <a:bodyPr/>
        <a:lstStyle/>
        <a:p>
          <a:endParaRPr lang="en-US"/>
        </a:p>
      </dgm:t>
    </dgm:pt>
    <dgm:pt modelId="{F68CCD55-67F3-4ED4-9F02-AB0A0C650154}">
      <dgm:prSet/>
      <dgm:spPr/>
      <dgm:t>
        <a:bodyPr/>
        <a:lstStyle/>
        <a:p>
          <a:r>
            <a:rPr lang="en-US"/>
            <a:t>Requires skills at a level higher than those that can easily be learned on the job, including skills beyond those typically expected of an undergraduate student. Uses independent problem-solving to complete tasks with moderate accountability. Demonstrates initiative and decision-making in planning and prioritizing workload, moderate analytical abilities, leadership abilities, minimal supervision on routine tasks, and some follow-up on complex tasks. </a:t>
          </a:r>
        </a:p>
      </dgm:t>
    </dgm:pt>
    <dgm:pt modelId="{9A138A39-6435-42C4-8727-653734F055C9}" type="parTrans" cxnId="{58D4BC74-4571-41CF-9C0A-EA68B671073E}">
      <dgm:prSet/>
      <dgm:spPr/>
      <dgm:t>
        <a:bodyPr/>
        <a:lstStyle/>
        <a:p>
          <a:endParaRPr lang="en-US"/>
        </a:p>
      </dgm:t>
    </dgm:pt>
    <dgm:pt modelId="{6A6FA79F-CDD2-44FC-958F-9E82FA8E660E}" type="sibTrans" cxnId="{58D4BC74-4571-41CF-9C0A-EA68B671073E}">
      <dgm:prSet/>
      <dgm:spPr/>
      <dgm:t>
        <a:bodyPr/>
        <a:lstStyle/>
        <a:p>
          <a:endParaRPr lang="en-US"/>
        </a:p>
      </dgm:t>
    </dgm:pt>
    <dgm:pt modelId="{F463D142-0F6F-4A3F-9CFF-F7A1DD8B681A}">
      <dgm:prSet/>
      <dgm:spPr/>
      <dgm:t>
        <a:bodyPr/>
        <a:lstStyle/>
        <a:p>
          <a:r>
            <a:rPr lang="en-US"/>
            <a:t>Examples: Tutors, Lifeguards, Student Employment Managers (not in lead positions) </a:t>
          </a:r>
        </a:p>
      </dgm:t>
    </dgm:pt>
    <dgm:pt modelId="{1415988F-9F5D-42DC-BDB3-20D66204C994}" type="parTrans" cxnId="{6FEF3617-7A57-4ACE-BF3E-1F6051EE734B}">
      <dgm:prSet/>
      <dgm:spPr/>
      <dgm:t>
        <a:bodyPr/>
        <a:lstStyle/>
        <a:p>
          <a:endParaRPr lang="en-US"/>
        </a:p>
      </dgm:t>
    </dgm:pt>
    <dgm:pt modelId="{2C9DE4DF-68D9-4A54-ACCE-19AD039C2E67}" type="sibTrans" cxnId="{6FEF3617-7A57-4ACE-BF3E-1F6051EE734B}">
      <dgm:prSet/>
      <dgm:spPr/>
      <dgm:t>
        <a:bodyPr/>
        <a:lstStyle/>
        <a:p>
          <a:endParaRPr lang="en-US"/>
        </a:p>
      </dgm:t>
    </dgm:pt>
    <dgm:pt modelId="{614AE23E-3348-4DF6-89FD-ADB5FDBF06AC}">
      <dgm:prSet/>
      <dgm:spPr/>
      <dgm:t>
        <a:bodyPr/>
        <a:lstStyle/>
        <a:p>
          <a:r>
            <a:rPr lang="en-US"/>
            <a:t>Level 3 - $14.75/hour: </a:t>
          </a:r>
        </a:p>
      </dgm:t>
    </dgm:pt>
    <dgm:pt modelId="{93651380-E7F5-4372-ACBF-AEF826EBE20E}" type="parTrans" cxnId="{E128DD1A-0315-4172-876A-8FDF5B81A4DF}">
      <dgm:prSet/>
      <dgm:spPr/>
      <dgm:t>
        <a:bodyPr/>
        <a:lstStyle/>
        <a:p>
          <a:endParaRPr lang="en-US"/>
        </a:p>
      </dgm:t>
    </dgm:pt>
    <dgm:pt modelId="{8763425F-BC21-408B-8F43-71CCEE89811B}" type="sibTrans" cxnId="{E128DD1A-0315-4172-876A-8FDF5B81A4DF}">
      <dgm:prSet/>
      <dgm:spPr/>
      <dgm:t>
        <a:bodyPr/>
        <a:lstStyle/>
        <a:p>
          <a:endParaRPr lang="en-US"/>
        </a:p>
      </dgm:t>
    </dgm:pt>
    <dgm:pt modelId="{53EBCFBF-09B8-44ED-9EBF-6DCD11A7B5AF}">
      <dgm:prSet/>
      <dgm:spPr/>
      <dgm:t>
        <a:bodyPr/>
        <a:lstStyle/>
        <a:p>
          <a:r>
            <a:rPr lang="en-US"/>
            <a:t>Independent project management of University initiatives or oversight of student employees which includes coordination of the responsibilities, accountability for the workload of other student employees. Requires highly specialized skills to complete complex tasks, and independent judgment in decisions with high accountability and confidentiality. </a:t>
          </a:r>
        </a:p>
      </dgm:t>
    </dgm:pt>
    <dgm:pt modelId="{6E10B457-11D9-41DB-A0CB-4742E37D0585}" type="parTrans" cxnId="{A98FEAD4-FB23-4692-AD36-D31681114803}">
      <dgm:prSet/>
      <dgm:spPr/>
      <dgm:t>
        <a:bodyPr/>
        <a:lstStyle/>
        <a:p>
          <a:endParaRPr lang="en-US"/>
        </a:p>
      </dgm:t>
    </dgm:pt>
    <dgm:pt modelId="{7E3BB8B1-B3C2-4106-9BEB-91E55E90766F}" type="sibTrans" cxnId="{A98FEAD4-FB23-4692-AD36-D31681114803}">
      <dgm:prSet/>
      <dgm:spPr/>
      <dgm:t>
        <a:bodyPr/>
        <a:lstStyle/>
        <a:p>
          <a:endParaRPr lang="en-US"/>
        </a:p>
      </dgm:t>
    </dgm:pt>
    <dgm:pt modelId="{D7C1D81D-46B4-46B5-92D8-4271C07237E3}">
      <dgm:prSet/>
      <dgm:spPr/>
      <dgm:t>
        <a:bodyPr/>
        <a:lstStyle/>
        <a:p>
          <a:r>
            <a:rPr lang="en-US"/>
            <a:t>Examples: Lead SPI, WELL Team Leads, Lead Managers</a:t>
          </a:r>
        </a:p>
      </dgm:t>
    </dgm:pt>
    <dgm:pt modelId="{D97B3BDC-84F9-4217-A247-ED60E2364DEA}" type="parTrans" cxnId="{46D447EE-13CB-4BFB-A9DA-EA9E637A7314}">
      <dgm:prSet/>
      <dgm:spPr/>
      <dgm:t>
        <a:bodyPr/>
        <a:lstStyle/>
        <a:p>
          <a:endParaRPr lang="en-US"/>
        </a:p>
      </dgm:t>
    </dgm:pt>
    <dgm:pt modelId="{C64BB748-1E3D-4DCD-903A-4DC4244CC7D2}" type="sibTrans" cxnId="{46D447EE-13CB-4BFB-A9DA-EA9E637A7314}">
      <dgm:prSet/>
      <dgm:spPr/>
      <dgm:t>
        <a:bodyPr/>
        <a:lstStyle/>
        <a:p>
          <a:endParaRPr lang="en-US"/>
        </a:p>
      </dgm:t>
    </dgm:pt>
    <dgm:pt modelId="{F9C17D49-CEE3-40A2-B528-F3BDD65112A2}" type="pres">
      <dgm:prSet presAssocID="{69DC9B5C-C854-4CE7-8A24-CE4D41C2889C}" presName="linear" presStyleCnt="0">
        <dgm:presLayoutVars>
          <dgm:animLvl val="lvl"/>
          <dgm:resizeHandles val="exact"/>
        </dgm:presLayoutVars>
      </dgm:prSet>
      <dgm:spPr/>
    </dgm:pt>
    <dgm:pt modelId="{C009D3AA-D412-459D-A8C1-E683AF395EEA}" type="pres">
      <dgm:prSet presAssocID="{ACFE7C3E-188E-4FEB-8DF8-BD3A3F8F21A0}" presName="parentText" presStyleLbl="node1" presStyleIdx="0" presStyleCnt="3">
        <dgm:presLayoutVars>
          <dgm:chMax val="0"/>
          <dgm:bulletEnabled val="1"/>
        </dgm:presLayoutVars>
      </dgm:prSet>
      <dgm:spPr/>
    </dgm:pt>
    <dgm:pt modelId="{EA6FE81B-9A8E-4378-88C1-0110A5597F3C}" type="pres">
      <dgm:prSet presAssocID="{ACFE7C3E-188E-4FEB-8DF8-BD3A3F8F21A0}" presName="childText" presStyleLbl="revTx" presStyleIdx="0" presStyleCnt="3">
        <dgm:presLayoutVars>
          <dgm:bulletEnabled val="1"/>
        </dgm:presLayoutVars>
      </dgm:prSet>
      <dgm:spPr/>
    </dgm:pt>
    <dgm:pt modelId="{3A5221A2-DFF6-4318-89EB-63AD1FBFF0F8}" type="pres">
      <dgm:prSet presAssocID="{A72193C5-091C-4979-A039-330F0809DE64}" presName="parentText" presStyleLbl="node1" presStyleIdx="1" presStyleCnt="3">
        <dgm:presLayoutVars>
          <dgm:chMax val="0"/>
          <dgm:bulletEnabled val="1"/>
        </dgm:presLayoutVars>
      </dgm:prSet>
      <dgm:spPr/>
    </dgm:pt>
    <dgm:pt modelId="{6D0787C8-10D1-4EEF-BA8A-627494D47BD8}" type="pres">
      <dgm:prSet presAssocID="{A72193C5-091C-4979-A039-330F0809DE64}" presName="childText" presStyleLbl="revTx" presStyleIdx="1" presStyleCnt="3">
        <dgm:presLayoutVars>
          <dgm:bulletEnabled val="1"/>
        </dgm:presLayoutVars>
      </dgm:prSet>
      <dgm:spPr/>
    </dgm:pt>
    <dgm:pt modelId="{12AAE674-E736-4166-BA0A-FBAA56791E61}" type="pres">
      <dgm:prSet presAssocID="{614AE23E-3348-4DF6-89FD-ADB5FDBF06AC}" presName="parentText" presStyleLbl="node1" presStyleIdx="2" presStyleCnt="3">
        <dgm:presLayoutVars>
          <dgm:chMax val="0"/>
          <dgm:bulletEnabled val="1"/>
        </dgm:presLayoutVars>
      </dgm:prSet>
      <dgm:spPr/>
    </dgm:pt>
    <dgm:pt modelId="{DE1BFA9C-9850-42FC-A83D-F9D8E4A150FC}" type="pres">
      <dgm:prSet presAssocID="{614AE23E-3348-4DF6-89FD-ADB5FDBF06AC}" presName="childText" presStyleLbl="revTx" presStyleIdx="2" presStyleCnt="3">
        <dgm:presLayoutVars>
          <dgm:bulletEnabled val="1"/>
        </dgm:presLayoutVars>
      </dgm:prSet>
      <dgm:spPr/>
    </dgm:pt>
  </dgm:ptLst>
  <dgm:cxnLst>
    <dgm:cxn modelId="{6FEF3617-7A57-4ACE-BF3E-1F6051EE734B}" srcId="{A72193C5-091C-4979-A039-330F0809DE64}" destId="{F463D142-0F6F-4A3F-9CFF-F7A1DD8B681A}" srcOrd="1" destOrd="0" parTransId="{1415988F-9F5D-42DC-BDB3-20D66204C994}" sibTransId="{2C9DE4DF-68D9-4A54-ACCE-19AD039C2E67}"/>
    <dgm:cxn modelId="{86F42519-D149-4293-B273-492EB0FE89CB}" type="presOf" srcId="{4ECFF4E6-9B27-473C-9B3F-5DBFE73950E5}" destId="{EA6FE81B-9A8E-4378-88C1-0110A5597F3C}" srcOrd="0" destOrd="1" presId="urn:microsoft.com/office/officeart/2005/8/layout/vList2"/>
    <dgm:cxn modelId="{E128DD1A-0315-4172-876A-8FDF5B81A4DF}" srcId="{69DC9B5C-C854-4CE7-8A24-CE4D41C2889C}" destId="{614AE23E-3348-4DF6-89FD-ADB5FDBF06AC}" srcOrd="2" destOrd="0" parTransId="{93651380-E7F5-4372-ACBF-AEF826EBE20E}" sibTransId="{8763425F-BC21-408B-8F43-71CCEE89811B}"/>
    <dgm:cxn modelId="{460E3327-9612-4EC1-983A-09131319BE64}" type="presOf" srcId="{ACFE7C3E-188E-4FEB-8DF8-BD3A3F8F21A0}" destId="{C009D3AA-D412-459D-A8C1-E683AF395EEA}" srcOrd="0" destOrd="0" presId="urn:microsoft.com/office/officeart/2005/8/layout/vList2"/>
    <dgm:cxn modelId="{2172FF28-67E3-43BE-8AAF-283208499912}" type="presOf" srcId="{B26C2D12-76B5-4FA6-87ED-61B599AB00F3}" destId="{EA6FE81B-9A8E-4378-88C1-0110A5597F3C}" srcOrd="0" destOrd="0" presId="urn:microsoft.com/office/officeart/2005/8/layout/vList2"/>
    <dgm:cxn modelId="{8B072738-7097-41CB-AC8E-BCFE15C278EA}" type="presOf" srcId="{69DC9B5C-C854-4CE7-8A24-CE4D41C2889C}" destId="{F9C17D49-CEE3-40A2-B528-F3BDD65112A2}" srcOrd="0" destOrd="0" presId="urn:microsoft.com/office/officeart/2005/8/layout/vList2"/>
    <dgm:cxn modelId="{E54C9249-67B9-40FD-93CD-2D89F2212DA1}" srcId="{ACFE7C3E-188E-4FEB-8DF8-BD3A3F8F21A0}" destId="{4ECFF4E6-9B27-473C-9B3F-5DBFE73950E5}" srcOrd="1" destOrd="0" parTransId="{21F74182-F33D-4535-BC29-03BBB9F6B184}" sibTransId="{126D0889-6B0D-4972-9614-4B0FA13FC056}"/>
    <dgm:cxn modelId="{FC1F7A4B-1017-4099-AFFD-A82A329C1739}" type="presOf" srcId="{614AE23E-3348-4DF6-89FD-ADB5FDBF06AC}" destId="{12AAE674-E736-4166-BA0A-FBAA56791E61}" srcOrd="0" destOrd="0" presId="urn:microsoft.com/office/officeart/2005/8/layout/vList2"/>
    <dgm:cxn modelId="{40C9556D-ABD5-4748-B7D5-CB11676B6F8E}" type="presOf" srcId="{53EBCFBF-09B8-44ED-9EBF-6DCD11A7B5AF}" destId="{DE1BFA9C-9850-42FC-A83D-F9D8E4A150FC}" srcOrd="0" destOrd="0" presId="urn:microsoft.com/office/officeart/2005/8/layout/vList2"/>
    <dgm:cxn modelId="{576A8D4E-5E51-4646-B9BE-319DF6AEBB7D}" srcId="{69DC9B5C-C854-4CE7-8A24-CE4D41C2889C}" destId="{A72193C5-091C-4979-A039-330F0809DE64}" srcOrd="1" destOrd="0" parTransId="{2BE814D0-B4B5-458E-8803-3E9E36CA3D8F}" sibTransId="{52588688-967E-4B1D-926F-D1EDCBFE3F1D}"/>
    <dgm:cxn modelId="{58D4BC74-4571-41CF-9C0A-EA68B671073E}" srcId="{A72193C5-091C-4979-A039-330F0809DE64}" destId="{F68CCD55-67F3-4ED4-9F02-AB0A0C650154}" srcOrd="0" destOrd="0" parTransId="{9A138A39-6435-42C4-8727-653734F055C9}" sibTransId="{6A6FA79F-CDD2-44FC-958F-9E82FA8E660E}"/>
    <dgm:cxn modelId="{90BA0387-E47C-4232-A7C4-F1D400A5B582}" srcId="{69DC9B5C-C854-4CE7-8A24-CE4D41C2889C}" destId="{ACFE7C3E-188E-4FEB-8DF8-BD3A3F8F21A0}" srcOrd="0" destOrd="0" parTransId="{7DF6876B-29E4-4AE6-9AE3-0E86B6A24394}" sibTransId="{C21FA524-F920-4C84-8A35-5793ED038970}"/>
    <dgm:cxn modelId="{4FD545A3-A58F-42D0-A16D-5AF8BFFC0DF9}" srcId="{ACFE7C3E-188E-4FEB-8DF8-BD3A3F8F21A0}" destId="{B26C2D12-76B5-4FA6-87ED-61B599AB00F3}" srcOrd="0" destOrd="0" parTransId="{514352AB-937F-4935-B320-CF827249566D}" sibTransId="{BDB61E2E-296C-4119-B9B1-49F3AE22B225}"/>
    <dgm:cxn modelId="{36824FA8-70AB-4520-978D-98C082346519}" type="presOf" srcId="{D7C1D81D-46B4-46B5-92D8-4271C07237E3}" destId="{DE1BFA9C-9850-42FC-A83D-F9D8E4A150FC}" srcOrd="0" destOrd="1" presId="urn:microsoft.com/office/officeart/2005/8/layout/vList2"/>
    <dgm:cxn modelId="{5A8A64B2-6A5D-4CC7-BB9B-6044C2FE241F}" type="presOf" srcId="{F463D142-0F6F-4A3F-9CFF-F7A1DD8B681A}" destId="{6D0787C8-10D1-4EEF-BA8A-627494D47BD8}" srcOrd="0" destOrd="1" presId="urn:microsoft.com/office/officeart/2005/8/layout/vList2"/>
    <dgm:cxn modelId="{A98FEAD4-FB23-4692-AD36-D31681114803}" srcId="{614AE23E-3348-4DF6-89FD-ADB5FDBF06AC}" destId="{53EBCFBF-09B8-44ED-9EBF-6DCD11A7B5AF}" srcOrd="0" destOrd="0" parTransId="{6E10B457-11D9-41DB-A0CB-4742E37D0585}" sibTransId="{7E3BB8B1-B3C2-4106-9BEB-91E55E90766F}"/>
    <dgm:cxn modelId="{9880A3EC-68BD-493A-94AB-C6EF0DDF82E3}" type="presOf" srcId="{A72193C5-091C-4979-A039-330F0809DE64}" destId="{3A5221A2-DFF6-4318-89EB-63AD1FBFF0F8}" srcOrd="0" destOrd="0" presId="urn:microsoft.com/office/officeart/2005/8/layout/vList2"/>
    <dgm:cxn modelId="{46D447EE-13CB-4BFB-A9DA-EA9E637A7314}" srcId="{614AE23E-3348-4DF6-89FD-ADB5FDBF06AC}" destId="{D7C1D81D-46B4-46B5-92D8-4271C07237E3}" srcOrd="1" destOrd="0" parTransId="{D97B3BDC-84F9-4217-A247-ED60E2364DEA}" sibTransId="{C64BB748-1E3D-4DCD-903A-4DC4244CC7D2}"/>
    <dgm:cxn modelId="{F38D87F6-751A-4545-85A6-03FADBC41AD6}" type="presOf" srcId="{F68CCD55-67F3-4ED4-9F02-AB0A0C650154}" destId="{6D0787C8-10D1-4EEF-BA8A-627494D47BD8}" srcOrd="0" destOrd="0" presId="urn:microsoft.com/office/officeart/2005/8/layout/vList2"/>
    <dgm:cxn modelId="{7B18BC02-1029-42C7-85BC-CE301B6B9BC8}" type="presParOf" srcId="{F9C17D49-CEE3-40A2-B528-F3BDD65112A2}" destId="{C009D3AA-D412-459D-A8C1-E683AF395EEA}" srcOrd="0" destOrd="0" presId="urn:microsoft.com/office/officeart/2005/8/layout/vList2"/>
    <dgm:cxn modelId="{82726ED8-8797-4032-84E8-519F73B03009}" type="presParOf" srcId="{F9C17D49-CEE3-40A2-B528-F3BDD65112A2}" destId="{EA6FE81B-9A8E-4378-88C1-0110A5597F3C}" srcOrd="1" destOrd="0" presId="urn:microsoft.com/office/officeart/2005/8/layout/vList2"/>
    <dgm:cxn modelId="{1AB409EC-D121-4745-9543-26BD99AA62DE}" type="presParOf" srcId="{F9C17D49-CEE3-40A2-B528-F3BDD65112A2}" destId="{3A5221A2-DFF6-4318-89EB-63AD1FBFF0F8}" srcOrd="2" destOrd="0" presId="urn:microsoft.com/office/officeart/2005/8/layout/vList2"/>
    <dgm:cxn modelId="{CCA79B69-0D42-4A09-8B05-EE14A1CF9286}" type="presParOf" srcId="{F9C17D49-CEE3-40A2-B528-F3BDD65112A2}" destId="{6D0787C8-10D1-4EEF-BA8A-627494D47BD8}" srcOrd="3" destOrd="0" presId="urn:microsoft.com/office/officeart/2005/8/layout/vList2"/>
    <dgm:cxn modelId="{3ABBE854-0D63-4BB7-93A3-70495EAA3E49}" type="presParOf" srcId="{F9C17D49-CEE3-40A2-B528-F3BDD65112A2}" destId="{12AAE674-E736-4166-BA0A-FBAA56791E61}" srcOrd="4" destOrd="0" presId="urn:microsoft.com/office/officeart/2005/8/layout/vList2"/>
    <dgm:cxn modelId="{41B218A9-3001-4D44-97C7-98A5C6A58CF6}" type="presParOf" srcId="{F9C17D49-CEE3-40A2-B528-F3BDD65112A2}" destId="{DE1BFA9C-9850-42FC-A83D-F9D8E4A150FC}"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B5D374-1A6B-462F-BD8C-5A4B29D2EF77}">
      <dsp:nvSpPr>
        <dsp:cNvPr id="0" name=""/>
        <dsp:cNvSpPr/>
      </dsp:nvSpPr>
      <dsp:spPr>
        <a:xfrm>
          <a:off x="0" y="108427"/>
          <a:ext cx="6290226" cy="1258042"/>
        </a:xfrm>
        <a:prstGeom prst="roundRect">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For many, this is the first time they have ever applied for a job.</a:t>
          </a:r>
        </a:p>
      </dsp:txBody>
      <dsp:txXfrm>
        <a:off x="61413" y="169840"/>
        <a:ext cx="6167400" cy="1135216"/>
      </dsp:txXfrm>
    </dsp:sp>
    <dsp:sp modelId="{C4EC5AC8-8E69-45CC-9BFF-E56C4BA2F443}">
      <dsp:nvSpPr>
        <dsp:cNvPr id="0" name=""/>
        <dsp:cNvSpPr/>
      </dsp:nvSpPr>
      <dsp:spPr>
        <a:xfrm>
          <a:off x="0" y="1432709"/>
          <a:ext cx="6290226" cy="1258042"/>
        </a:xfrm>
        <a:prstGeom prst="roundRect">
          <a:avLst/>
        </a:prstGeom>
        <a:gradFill rotWithShape="0">
          <a:gsLst>
            <a:gs pos="0">
              <a:schemeClr val="accent2">
                <a:hueOff val="-294232"/>
                <a:satOff val="1406"/>
                <a:lumOff val="1961"/>
                <a:alphaOff val="0"/>
                <a:tint val="96000"/>
                <a:satMod val="100000"/>
                <a:lumMod val="104000"/>
              </a:schemeClr>
            </a:gs>
            <a:gs pos="78000">
              <a:schemeClr val="accent2">
                <a:hueOff val="-294232"/>
                <a:satOff val="1406"/>
                <a:lumOff val="196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Application Process is determined by the hiring supervisor. </a:t>
          </a:r>
        </a:p>
      </dsp:txBody>
      <dsp:txXfrm>
        <a:off x="61413" y="1494122"/>
        <a:ext cx="6167400" cy="1135216"/>
      </dsp:txXfrm>
    </dsp:sp>
    <dsp:sp modelId="{E7B281F4-989E-42FB-8BEB-6D41EEAB8120}">
      <dsp:nvSpPr>
        <dsp:cNvPr id="0" name=""/>
        <dsp:cNvSpPr/>
      </dsp:nvSpPr>
      <dsp:spPr>
        <a:xfrm>
          <a:off x="0" y="2756992"/>
          <a:ext cx="6290226" cy="1258042"/>
        </a:xfrm>
        <a:prstGeom prst="roundRect">
          <a:avLst/>
        </a:prstGeom>
        <a:gradFill rotWithShape="0">
          <a:gsLst>
            <a:gs pos="0">
              <a:schemeClr val="accent2">
                <a:hueOff val="-588464"/>
                <a:satOff val="2812"/>
                <a:lumOff val="3922"/>
                <a:alphaOff val="0"/>
                <a:tint val="96000"/>
                <a:satMod val="100000"/>
                <a:lumMod val="104000"/>
              </a:schemeClr>
            </a:gs>
            <a:gs pos="78000">
              <a:schemeClr val="accent2">
                <a:hueOff val="-588464"/>
                <a:satOff val="2812"/>
                <a:lumOff val="3922"/>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Highly suggest using Microsoft Forms (</a:t>
          </a:r>
          <a:r>
            <a:rPr lang="en-US" sz="2300" b="1" kern="1200">
              <a:hlinkClick xmlns:r="http://schemas.openxmlformats.org/officeDocument/2006/relationships" r:id="rId1"/>
            </a:rPr>
            <a:t>tutorial here</a:t>
          </a:r>
          <a:r>
            <a:rPr lang="en-US" sz="2300" b="1" kern="1200"/>
            <a:t>) </a:t>
          </a:r>
        </a:p>
      </dsp:txBody>
      <dsp:txXfrm>
        <a:off x="61413" y="2818405"/>
        <a:ext cx="6167400" cy="1135216"/>
      </dsp:txXfrm>
    </dsp:sp>
    <dsp:sp modelId="{6E740CFD-A3E4-414C-B8BC-57C18D3E2280}">
      <dsp:nvSpPr>
        <dsp:cNvPr id="0" name=""/>
        <dsp:cNvSpPr/>
      </dsp:nvSpPr>
      <dsp:spPr>
        <a:xfrm>
          <a:off x="0" y="4081275"/>
          <a:ext cx="6290226" cy="1258042"/>
        </a:xfrm>
        <a:prstGeom prst="roundRect">
          <a:avLst/>
        </a:prstGeom>
        <a:gradFill rotWithShape="0">
          <a:gsLst>
            <a:gs pos="0">
              <a:schemeClr val="accent2">
                <a:hueOff val="-882696"/>
                <a:satOff val="4218"/>
                <a:lumOff val="5883"/>
                <a:alphaOff val="0"/>
                <a:tint val="96000"/>
                <a:satMod val="100000"/>
                <a:lumMod val="104000"/>
              </a:schemeClr>
            </a:gs>
            <a:gs pos="78000">
              <a:schemeClr val="accent2">
                <a:hueOff val="-882696"/>
                <a:satOff val="4218"/>
                <a:lumOff val="5883"/>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87630" tIns="87630" rIns="87630" bIns="87630" numCol="1" spcCol="1270" anchor="ctr" anchorCtr="0">
          <a:noAutofit/>
        </a:bodyPr>
        <a:lstStyle/>
        <a:p>
          <a:pPr marL="0" lvl="0" indent="0" algn="l" defTabSz="1022350">
            <a:lnSpc>
              <a:spcPct val="90000"/>
            </a:lnSpc>
            <a:spcBef>
              <a:spcPct val="0"/>
            </a:spcBef>
            <a:spcAft>
              <a:spcPct val="35000"/>
            </a:spcAft>
            <a:buNone/>
          </a:pPr>
          <a:r>
            <a:rPr lang="en-US" sz="2300" b="1" kern="1200"/>
            <a:t>When possible, communicate with students throughout application/hiring process</a:t>
          </a:r>
        </a:p>
      </dsp:txBody>
      <dsp:txXfrm>
        <a:off x="61413" y="4142688"/>
        <a:ext cx="6167400" cy="113521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0463F48-CF31-446C-9D62-89E41FF85127}">
      <dsp:nvSpPr>
        <dsp:cNvPr id="0" name=""/>
        <dsp:cNvSpPr/>
      </dsp:nvSpPr>
      <dsp:spPr>
        <a:xfrm>
          <a:off x="0" y="665"/>
          <a:ext cx="6290226" cy="15561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48340D-3EE6-488A-ADB1-0B1EC95A7C11}">
      <dsp:nvSpPr>
        <dsp:cNvPr id="0" name=""/>
        <dsp:cNvSpPr/>
      </dsp:nvSpPr>
      <dsp:spPr>
        <a:xfrm>
          <a:off x="470725" y="350791"/>
          <a:ext cx="855865" cy="85586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A24A613-2C65-4601-A944-2CD0FFC940BC}">
      <dsp:nvSpPr>
        <dsp:cNvPr id="0" name=""/>
        <dsp:cNvSpPr/>
      </dsp:nvSpPr>
      <dsp:spPr>
        <a:xfrm>
          <a:off x="1797316" y="665"/>
          <a:ext cx="4492909"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3"/>
            </a:rPr>
            <a:t>Student Employee Manual</a:t>
          </a:r>
          <a:endParaRPr lang="en-US" sz="2500" kern="1200"/>
        </a:p>
      </dsp:txBody>
      <dsp:txXfrm>
        <a:off x="1797316" y="665"/>
        <a:ext cx="4492909" cy="1556118"/>
      </dsp:txXfrm>
    </dsp:sp>
    <dsp:sp modelId="{3F8D97AB-306C-4101-82FA-5A76B085ABD4}">
      <dsp:nvSpPr>
        <dsp:cNvPr id="0" name=""/>
        <dsp:cNvSpPr/>
      </dsp:nvSpPr>
      <dsp:spPr>
        <a:xfrm>
          <a:off x="0" y="1945813"/>
          <a:ext cx="6290226" cy="15561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32A8E3F-DC34-42CF-A49C-FA3DC550C899}">
      <dsp:nvSpPr>
        <dsp:cNvPr id="0" name=""/>
        <dsp:cNvSpPr/>
      </dsp:nvSpPr>
      <dsp:spPr>
        <a:xfrm>
          <a:off x="470725" y="2295939"/>
          <a:ext cx="855865" cy="855865"/>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CB2BF31-0E4A-44C1-86E5-067C219C0695}">
      <dsp:nvSpPr>
        <dsp:cNvPr id="0" name=""/>
        <dsp:cNvSpPr/>
      </dsp:nvSpPr>
      <dsp:spPr>
        <a:xfrm>
          <a:off x="1797316" y="1945813"/>
          <a:ext cx="4492909"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1111250">
            <a:lnSpc>
              <a:spcPct val="90000"/>
            </a:lnSpc>
            <a:spcBef>
              <a:spcPct val="0"/>
            </a:spcBef>
            <a:spcAft>
              <a:spcPct val="35000"/>
            </a:spcAft>
            <a:buNone/>
          </a:pPr>
          <a:r>
            <a:rPr lang="en-US" sz="2500" kern="1200"/>
            <a:t>Stetson’s </a:t>
          </a:r>
          <a:r>
            <a:rPr lang="en-US" sz="2500" kern="1200">
              <a:hlinkClick xmlns:r="http://schemas.openxmlformats.org/officeDocument/2006/relationships" r:id="rId6"/>
            </a:rPr>
            <a:t>Organization, Policies, and Procedures Manual</a:t>
          </a:r>
          <a:endParaRPr lang="en-US" sz="2500" kern="1200"/>
        </a:p>
      </dsp:txBody>
      <dsp:txXfrm>
        <a:off x="1797316" y="1945813"/>
        <a:ext cx="4492909" cy="1556118"/>
      </dsp:txXfrm>
    </dsp:sp>
    <dsp:sp modelId="{9A6F8A3F-3DD6-4F5E-8C63-1726EE5B4094}">
      <dsp:nvSpPr>
        <dsp:cNvPr id="0" name=""/>
        <dsp:cNvSpPr/>
      </dsp:nvSpPr>
      <dsp:spPr>
        <a:xfrm>
          <a:off x="0" y="3890961"/>
          <a:ext cx="6290226" cy="1556118"/>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41AA257-7F21-46FE-8183-92275AFC1246}">
      <dsp:nvSpPr>
        <dsp:cNvPr id="0" name=""/>
        <dsp:cNvSpPr/>
      </dsp:nvSpPr>
      <dsp:spPr>
        <a:xfrm>
          <a:off x="470725" y="4241088"/>
          <a:ext cx="855865" cy="855865"/>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C712A2C-3DC6-4C75-B899-8E017241A444}">
      <dsp:nvSpPr>
        <dsp:cNvPr id="0" name=""/>
        <dsp:cNvSpPr/>
      </dsp:nvSpPr>
      <dsp:spPr>
        <a:xfrm>
          <a:off x="1797316" y="3890961"/>
          <a:ext cx="4492909" cy="155611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4689" tIns="164689" rIns="164689" bIns="164689" numCol="1" spcCol="1270" anchor="ctr" anchorCtr="0">
          <a:noAutofit/>
        </a:bodyPr>
        <a:lstStyle/>
        <a:p>
          <a:pPr marL="0" lvl="0" indent="0" algn="l" defTabSz="1111250">
            <a:lnSpc>
              <a:spcPct val="90000"/>
            </a:lnSpc>
            <a:spcBef>
              <a:spcPct val="0"/>
            </a:spcBef>
            <a:spcAft>
              <a:spcPct val="35000"/>
            </a:spcAft>
            <a:buNone/>
          </a:pPr>
          <a:r>
            <a:rPr lang="en-US" sz="2500" kern="1200">
              <a:hlinkClick xmlns:r="http://schemas.openxmlformats.org/officeDocument/2006/relationships" r:id="rId9"/>
            </a:rPr>
            <a:t>Student Conduct and Community Standards</a:t>
          </a:r>
          <a:endParaRPr lang="en-US" sz="2500" kern="1200"/>
        </a:p>
      </dsp:txBody>
      <dsp:txXfrm>
        <a:off x="1797316" y="3890961"/>
        <a:ext cx="4492909" cy="155611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8F4BC95-2583-4DC5-BC5E-F77986A52E42}">
      <dsp:nvSpPr>
        <dsp:cNvPr id="0" name=""/>
        <dsp:cNvSpPr/>
      </dsp:nvSpPr>
      <dsp:spPr>
        <a:xfrm>
          <a:off x="0" y="2660"/>
          <a:ext cx="6290226" cy="0"/>
        </a:xfrm>
        <a:prstGeom prst="line">
          <a:avLst/>
        </a:prstGeom>
        <a:gradFill rotWithShape="0">
          <a:gsLst>
            <a:gs pos="0">
              <a:schemeClr val="accent2">
                <a:hueOff val="0"/>
                <a:satOff val="0"/>
                <a:lumOff val="0"/>
                <a:alphaOff val="0"/>
                <a:tint val="96000"/>
                <a:satMod val="100000"/>
                <a:lumMod val="104000"/>
              </a:schemeClr>
            </a:gs>
            <a:gs pos="78000">
              <a:schemeClr val="accent2">
                <a:hueOff val="0"/>
                <a:satOff val="0"/>
                <a:lumOff val="0"/>
                <a:alphaOff val="0"/>
                <a:shade val="100000"/>
                <a:satMod val="110000"/>
                <a:lumMod val="100000"/>
              </a:schemeClr>
            </a:gs>
          </a:gsLst>
          <a:lin ang="5400000" scaled="0"/>
        </a:gradFill>
        <a:ln w="9525" cap="flat" cmpd="sng" algn="ctr">
          <a:solidFill>
            <a:schemeClr val="accent2">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991AD3B0-89E2-40DC-87ED-F2BE089CB4D8}">
      <dsp:nvSpPr>
        <dsp:cNvPr id="0" name=""/>
        <dsp:cNvSpPr/>
      </dsp:nvSpPr>
      <dsp:spPr>
        <a:xfrm>
          <a:off x="0" y="2660"/>
          <a:ext cx="6290226" cy="9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Are a special population at Stetson</a:t>
          </a:r>
        </a:p>
      </dsp:txBody>
      <dsp:txXfrm>
        <a:off x="0" y="2660"/>
        <a:ext cx="6290226" cy="907070"/>
      </dsp:txXfrm>
    </dsp:sp>
    <dsp:sp modelId="{086F710D-E958-4F43-863F-0E6C8A0576C0}">
      <dsp:nvSpPr>
        <dsp:cNvPr id="0" name=""/>
        <dsp:cNvSpPr/>
      </dsp:nvSpPr>
      <dsp:spPr>
        <a:xfrm>
          <a:off x="0" y="909730"/>
          <a:ext cx="6290226" cy="0"/>
        </a:xfrm>
        <a:prstGeom prst="line">
          <a:avLst/>
        </a:prstGeom>
        <a:gradFill rotWithShape="0">
          <a:gsLst>
            <a:gs pos="0">
              <a:schemeClr val="accent2">
                <a:hueOff val="-176539"/>
                <a:satOff val="844"/>
                <a:lumOff val="1177"/>
                <a:alphaOff val="0"/>
                <a:tint val="96000"/>
                <a:satMod val="100000"/>
                <a:lumMod val="104000"/>
              </a:schemeClr>
            </a:gs>
            <a:gs pos="78000">
              <a:schemeClr val="accent2">
                <a:hueOff val="-176539"/>
                <a:satOff val="844"/>
                <a:lumOff val="1177"/>
                <a:alphaOff val="0"/>
                <a:shade val="100000"/>
                <a:satMod val="110000"/>
                <a:lumMod val="100000"/>
              </a:schemeClr>
            </a:gs>
          </a:gsLst>
          <a:lin ang="5400000" scaled="0"/>
        </a:gradFill>
        <a:ln w="9525" cap="flat" cmpd="sng" algn="ctr">
          <a:solidFill>
            <a:schemeClr val="accent2">
              <a:hueOff val="-176539"/>
              <a:satOff val="844"/>
              <a:lumOff val="1177"/>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DE80965F-2DD5-43A4-8EB9-1DA48578C0CB}">
      <dsp:nvSpPr>
        <dsp:cNvPr id="0" name=""/>
        <dsp:cNvSpPr/>
      </dsp:nvSpPr>
      <dsp:spPr>
        <a:xfrm>
          <a:off x="0" y="909730"/>
          <a:ext cx="6290226" cy="9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Can and should be hired similar to other students</a:t>
          </a:r>
        </a:p>
      </dsp:txBody>
      <dsp:txXfrm>
        <a:off x="0" y="909730"/>
        <a:ext cx="6290226" cy="907070"/>
      </dsp:txXfrm>
    </dsp:sp>
    <dsp:sp modelId="{1791E416-F874-4045-97AC-F5789664C783}">
      <dsp:nvSpPr>
        <dsp:cNvPr id="0" name=""/>
        <dsp:cNvSpPr/>
      </dsp:nvSpPr>
      <dsp:spPr>
        <a:xfrm>
          <a:off x="0" y="1816801"/>
          <a:ext cx="6290226" cy="0"/>
        </a:xfrm>
        <a:prstGeom prst="line">
          <a:avLst/>
        </a:prstGeom>
        <a:gradFill rotWithShape="0">
          <a:gsLst>
            <a:gs pos="0">
              <a:schemeClr val="accent2">
                <a:hueOff val="-353078"/>
                <a:satOff val="1687"/>
                <a:lumOff val="2353"/>
                <a:alphaOff val="0"/>
                <a:tint val="96000"/>
                <a:satMod val="100000"/>
                <a:lumMod val="104000"/>
              </a:schemeClr>
            </a:gs>
            <a:gs pos="78000">
              <a:schemeClr val="accent2">
                <a:hueOff val="-353078"/>
                <a:satOff val="1687"/>
                <a:lumOff val="2353"/>
                <a:alphaOff val="0"/>
                <a:shade val="100000"/>
                <a:satMod val="110000"/>
                <a:lumMod val="100000"/>
              </a:schemeClr>
            </a:gs>
          </a:gsLst>
          <a:lin ang="5400000" scaled="0"/>
        </a:gradFill>
        <a:ln w="9525" cap="flat" cmpd="sng" algn="ctr">
          <a:solidFill>
            <a:schemeClr val="accent2">
              <a:hueOff val="-353078"/>
              <a:satOff val="1687"/>
              <a:lumOff val="2353"/>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06333232-4287-492F-895C-00A93FC6AD91}">
      <dsp:nvSpPr>
        <dsp:cNvPr id="0" name=""/>
        <dsp:cNvSpPr/>
      </dsp:nvSpPr>
      <dsp:spPr>
        <a:xfrm>
          <a:off x="0" y="1816801"/>
          <a:ext cx="6290226" cy="9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Should not ask this (or make assumptions) in interview process</a:t>
          </a:r>
        </a:p>
      </dsp:txBody>
      <dsp:txXfrm>
        <a:off x="0" y="1816801"/>
        <a:ext cx="6290226" cy="907070"/>
      </dsp:txXfrm>
    </dsp:sp>
    <dsp:sp modelId="{95BE4300-7D98-4538-B9F9-D65CCADDB4E8}">
      <dsp:nvSpPr>
        <dsp:cNvPr id="0" name=""/>
        <dsp:cNvSpPr/>
      </dsp:nvSpPr>
      <dsp:spPr>
        <a:xfrm>
          <a:off x="0" y="2723872"/>
          <a:ext cx="6290226" cy="0"/>
        </a:xfrm>
        <a:prstGeom prst="line">
          <a:avLst/>
        </a:prstGeom>
        <a:gradFill rotWithShape="0">
          <a:gsLst>
            <a:gs pos="0">
              <a:schemeClr val="accent2">
                <a:hueOff val="-529618"/>
                <a:satOff val="2531"/>
                <a:lumOff val="3530"/>
                <a:alphaOff val="0"/>
                <a:tint val="96000"/>
                <a:satMod val="100000"/>
                <a:lumMod val="104000"/>
              </a:schemeClr>
            </a:gs>
            <a:gs pos="78000">
              <a:schemeClr val="accent2">
                <a:hueOff val="-529618"/>
                <a:satOff val="2531"/>
                <a:lumOff val="3530"/>
                <a:alphaOff val="0"/>
                <a:shade val="100000"/>
                <a:satMod val="110000"/>
                <a:lumMod val="100000"/>
              </a:schemeClr>
            </a:gs>
          </a:gsLst>
          <a:lin ang="5400000" scaled="0"/>
        </a:gradFill>
        <a:ln w="9525" cap="flat" cmpd="sng" algn="ctr">
          <a:solidFill>
            <a:schemeClr val="accent2">
              <a:hueOff val="-529618"/>
              <a:satOff val="2531"/>
              <a:lumOff val="353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583F1CB4-7960-4D3F-8707-BD22637E6C8C}">
      <dsp:nvSpPr>
        <dsp:cNvPr id="0" name=""/>
        <dsp:cNvSpPr/>
      </dsp:nvSpPr>
      <dsp:spPr>
        <a:xfrm>
          <a:off x="0" y="2723872"/>
          <a:ext cx="6290226" cy="9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Hiring process might take longer depending on Social Security status</a:t>
          </a:r>
        </a:p>
      </dsp:txBody>
      <dsp:txXfrm>
        <a:off x="0" y="2723872"/>
        <a:ext cx="6290226" cy="907070"/>
      </dsp:txXfrm>
    </dsp:sp>
    <dsp:sp modelId="{18B848E9-945A-4810-B607-602D13EF0B2E}">
      <dsp:nvSpPr>
        <dsp:cNvPr id="0" name=""/>
        <dsp:cNvSpPr/>
      </dsp:nvSpPr>
      <dsp:spPr>
        <a:xfrm>
          <a:off x="0" y="3630943"/>
          <a:ext cx="6290226" cy="0"/>
        </a:xfrm>
        <a:prstGeom prst="line">
          <a:avLst/>
        </a:prstGeom>
        <a:gradFill rotWithShape="0">
          <a:gsLst>
            <a:gs pos="0">
              <a:schemeClr val="accent2">
                <a:hueOff val="-706157"/>
                <a:satOff val="3374"/>
                <a:lumOff val="4706"/>
                <a:alphaOff val="0"/>
                <a:tint val="96000"/>
                <a:satMod val="100000"/>
                <a:lumMod val="104000"/>
              </a:schemeClr>
            </a:gs>
            <a:gs pos="78000">
              <a:schemeClr val="accent2">
                <a:hueOff val="-706157"/>
                <a:satOff val="3374"/>
                <a:lumOff val="4706"/>
                <a:alphaOff val="0"/>
                <a:shade val="100000"/>
                <a:satMod val="110000"/>
                <a:lumMod val="100000"/>
              </a:schemeClr>
            </a:gs>
          </a:gsLst>
          <a:lin ang="5400000" scaled="0"/>
        </a:gradFill>
        <a:ln w="9525" cap="flat" cmpd="sng" algn="ctr">
          <a:solidFill>
            <a:schemeClr val="accent2">
              <a:hueOff val="-706157"/>
              <a:satOff val="3374"/>
              <a:lumOff val="4706"/>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C16A8BD8-00A5-4B1A-94BE-34EE772C55B5}">
      <dsp:nvSpPr>
        <dsp:cNvPr id="0" name=""/>
        <dsp:cNvSpPr/>
      </dsp:nvSpPr>
      <dsp:spPr>
        <a:xfrm>
          <a:off x="0" y="3630943"/>
          <a:ext cx="6290226" cy="9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Visa limitations – 20 hour per week limit</a:t>
          </a:r>
        </a:p>
      </dsp:txBody>
      <dsp:txXfrm>
        <a:off x="0" y="3630943"/>
        <a:ext cx="6290226" cy="907070"/>
      </dsp:txXfrm>
    </dsp:sp>
    <dsp:sp modelId="{032789E9-FFF8-4577-A246-D5F9887B365E}">
      <dsp:nvSpPr>
        <dsp:cNvPr id="0" name=""/>
        <dsp:cNvSpPr/>
      </dsp:nvSpPr>
      <dsp:spPr>
        <a:xfrm>
          <a:off x="0" y="4538014"/>
          <a:ext cx="6290226" cy="0"/>
        </a:xfrm>
        <a:prstGeom prst="line">
          <a:avLst/>
        </a:prstGeom>
        <a:gradFill rotWithShape="0">
          <a:gsLst>
            <a:gs pos="0">
              <a:schemeClr val="accent2">
                <a:hueOff val="-882696"/>
                <a:satOff val="4218"/>
                <a:lumOff val="5883"/>
                <a:alphaOff val="0"/>
                <a:tint val="96000"/>
                <a:satMod val="100000"/>
                <a:lumMod val="104000"/>
              </a:schemeClr>
            </a:gs>
            <a:gs pos="78000">
              <a:schemeClr val="accent2">
                <a:hueOff val="-882696"/>
                <a:satOff val="4218"/>
                <a:lumOff val="5883"/>
                <a:alphaOff val="0"/>
                <a:shade val="100000"/>
                <a:satMod val="110000"/>
                <a:lumMod val="100000"/>
              </a:schemeClr>
            </a:gs>
          </a:gsLst>
          <a:lin ang="5400000" scaled="0"/>
        </a:gradFill>
        <a:ln w="9525" cap="flat" cmpd="sng" algn="ctr">
          <a:solidFill>
            <a:schemeClr val="accent2">
              <a:hueOff val="-882696"/>
              <a:satOff val="4218"/>
              <a:lumOff val="5883"/>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B4F35471-407B-4A9E-94A5-8E8C1090D9A3}">
      <dsp:nvSpPr>
        <dsp:cNvPr id="0" name=""/>
        <dsp:cNvSpPr/>
      </dsp:nvSpPr>
      <dsp:spPr>
        <a:xfrm>
          <a:off x="0" y="4538014"/>
          <a:ext cx="6290226" cy="9070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marL="0" lvl="0" indent="0" algn="l" defTabSz="1155700">
            <a:lnSpc>
              <a:spcPct val="90000"/>
            </a:lnSpc>
            <a:spcBef>
              <a:spcPct val="0"/>
            </a:spcBef>
            <a:spcAft>
              <a:spcPct val="35000"/>
            </a:spcAft>
            <a:buNone/>
          </a:pPr>
          <a:r>
            <a:rPr lang="en-US" sz="2600" kern="1200"/>
            <a:t>Must be fully hired before start</a:t>
          </a:r>
        </a:p>
      </dsp:txBody>
      <dsp:txXfrm>
        <a:off x="0" y="4538014"/>
        <a:ext cx="6290226" cy="907070"/>
      </dsp:txXfrm>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BDE59E9-0DD6-4B1D-A779-5CFB5A178403}">
      <dsp:nvSpPr>
        <dsp:cNvPr id="0" name=""/>
        <dsp:cNvSpPr/>
      </dsp:nvSpPr>
      <dsp:spPr>
        <a:xfrm>
          <a:off x="264008" y="307426"/>
          <a:ext cx="1362585" cy="13625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2223C5F-5C1C-4EA1-9A1F-B0D83B12A2D2}">
      <dsp:nvSpPr>
        <dsp:cNvPr id="0" name=""/>
        <dsp:cNvSpPr/>
      </dsp:nvSpPr>
      <dsp:spPr>
        <a:xfrm>
          <a:off x="550151" y="593569"/>
          <a:ext cx="790299" cy="79029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D307750-49DC-43F5-8E77-33B8CA195CEF}">
      <dsp:nvSpPr>
        <dsp:cNvPr id="0" name=""/>
        <dsp:cNvSpPr/>
      </dsp:nvSpPr>
      <dsp:spPr>
        <a:xfrm>
          <a:off x="1918575" y="307426"/>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Created an opportunity for us to use a common language across the University</a:t>
          </a:r>
        </a:p>
      </dsp:txBody>
      <dsp:txXfrm>
        <a:off x="1918575" y="307426"/>
        <a:ext cx="3211807" cy="1362585"/>
      </dsp:txXfrm>
    </dsp:sp>
    <dsp:sp modelId="{3C5D1BFA-3BF4-4A6B-AEA2-AA0238B1F33F}">
      <dsp:nvSpPr>
        <dsp:cNvPr id="0" name=""/>
        <dsp:cNvSpPr/>
      </dsp:nvSpPr>
      <dsp:spPr>
        <a:xfrm>
          <a:off x="5690016" y="307426"/>
          <a:ext cx="1362585" cy="13625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CB62CBD-E41E-4F59-BE52-A4CDD8D2AAD3}">
      <dsp:nvSpPr>
        <dsp:cNvPr id="0" name=""/>
        <dsp:cNvSpPr/>
      </dsp:nvSpPr>
      <dsp:spPr>
        <a:xfrm>
          <a:off x="5976159" y="593569"/>
          <a:ext cx="790299" cy="79029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29E5642-F176-411B-A92C-E6AAF1EECBCA}">
      <dsp:nvSpPr>
        <dsp:cNvPr id="0" name=""/>
        <dsp:cNvSpPr/>
      </dsp:nvSpPr>
      <dsp:spPr>
        <a:xfrm>
          <a:off x="7344584" y="307426"/>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Used to frame job descriptions</a:t>
          </a:r>
        </a:p>
      </dsp:txBody>
      <dsp:txXfrm>
        <a:off x="7344584" y="307426"/>
        <a:ext cx="3211807" cy="1362585"/>
      </dsp:txXfrm>
    </dsp:sp>
    <dsp:sp modelId="{D61D5101-8E13-4F00-8268-581774B762CA}">
      <dsp:nvSpPr>
        <dsp:cNvPr id="0" name=""/>
        <dsp:cNvSpPr/>
      </dsp:nvSpPr>
      <dsp:spPr>
        <a:xfrm>
          <a:off x="264008" y="2354113"/>
          <a:ext cx="1362585" cy="13625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7E043A-9651-4D48-BCC1-764FF1F0DCB3}">
      <dsp:nvSpPr>
        <dsp:cNvPr id="0" name=""/>
        <dsp:cNvSpPr/>
      </dsp:nvSpPr>
      <dsp:spPr>
        <a:xfrm>
          <a:off x="550151" y="2640255"/>
          <a:ext cx="790299" cy="790299"/>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E40922-81E7-4558-88D0-DCF3B798F231}">
      <dsp:nvSpPr>
        <dsp:cNvPr id="0" name=""/>
        <dsp:cNvSpPr/>
      </dsp:nvSpPr>
      <dsp:spPr>
        <a:xfrm>
          <a:off x="1918575" y="2354113"/>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Provide Focus for Employee of the Month program</a:t>
          </a:r>
        </a:p>
      </dsp:txBody>
      <dsp:txXfrm>
        <a:off x="1918575" y="2354113"/>
        <a:ext cx="3211807" cy="1362585"/>
      </dsp:txXfrm>
    </dsp:sp>
    <dsp:sp modelId="{F86B291F-1859-4741-A1B4-05F0B57DE318}">
      <dsp:nvSpPr>
        <dsp:cNvPr id="0" name=""/>
        <dsp:cNvSpPr/>
      </dsp:nvSpPr>
      <dsp:spPr>
        <a:xfrm>
          <a:off x="5690016" y="2354113"/>
          <a:ext cx="1362585" cy="1362585"/>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6316543-CD48-488E-851C-1772D63AC0C8}">
      <dsp:nvSpPr>
        <dsp:cNvPr id="0" name=""/>
        <dsp:cNvSpPr/>
      </dsp:nvSpPr>
      <dsp:spPr>
        <a:xfrm>
          <a:off x="5976159" y="2640255"/>
          <a:ext cx="790299" cy="790299"/>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C335A5A-7794-478E-B76E-0AB12D08E370}">
      <dsp:nvSpPr>
        <dsp:cNvPr id="0" name=""/>
        <dsp:cNvSpPr/>
      </dsp:nvSpPr>
      <dsp:spPr>
        <a:xfrm>
          <a:off x="7344584" y="2354113"/>
          <a:ext cx="3211807" cy="136258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933450">
            <a:lnSpc>
              <a:spcPct val="100000"/>
            </a:lnSpc>
            <a:spcBef>
              <a:spcPct val="0"/>
            </a:spcBef>
            <a:spcAft>
              <a:spcPct val="35000"/>
            </a:spcAft>
            <a:buNone/>
          </a:pPr>
          <a:r>
            <a:rPr lang="en-US" sz="2100" kern="1200"/>
            <a:t>Assist students in articulating their experience</a:t>
          </a:r>
        </a:p>
      </dsp:txBody>
      <dsp:txXfrm>
        <a:off x="7344584" y="2354113"/>
        <a:ext cx="3211807" cy="1362585"/>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95458C7-C83A-4473-B3B1-A285EC8C8F02}">
      <dsp:nvSpPr>
        <dsp:cNvPr id="0" name=""/>
        <dsp:cNvSpPr/>
      </dsp:nvSpPr>
      <dsp:spPr>
        <a:xfrm>
          <a:off x="0" y="638187"/>
          <a:ext cx="3043237" cy="193245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7CA803B5-DD84-4C64-A1DD-8B31FA216E2D}">
      <dsp:nvSpPr>
        <dsp:cNvPr id="0" name=""/>
        <dsp:cNvSpPr/>
      </dsp:nvSpPr>
      <dsp:spPr>
        <a:xfrm>
          <a:off x="338137" y="959418"/>
          <a:ext cx="3043237" cy="19324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Where to </a:t>
          </a:r>
          <a:r>
            <a:rPr lang="en-US" sz="2500" kern="1200">
              <a:hlinkClick xmlns:r="http://schemas.openxmlformats.org/officeDocument/2006/relationships" r:id="rId1"/>
            </a:rPr>
            <a:t>Find</a:t>
          </a:r>
          <a:endParaRPr lang="en-US" sz="2500" kern="1200"/>
        </a:p>
      </dsp:txBody>
      <dsp:txXfrm>
        <a:off x="394737" y="1016018"/>
        <a:ext cx="2930037" cy="1819255"/>
      </dsp:txXfrm>
    </dsp:sp>
    <dsp:sp modelId="{16E8820D-97D9-4B63-A4BA-D2A643022623}">
      <dsp:nvSpPr>
        <dsp:cNvPr id="0" name=""/>
        <dsp:cNvSpPr/>
      </dsp:nvSpPr>
      <dsp:spPr>
        <a:xfrm>
          <a:off x="3719512" y="638187"/>
          <a:ext cx="3043237" cy="193245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4F92F911-770C-486B-9B3C-3A2E190E9E81}">
      <dsp:nvSpPr>
        <dsp:cNvPr id="0" name=""/>
        <dsp:cNvSpPr/>
      </dsp:nvSpPr>
      <dsp:spPr>
        <a:xfrm>
          <a:off x="4057650" y="959418"/>
          <a:ext cx="3043237" cy="19324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Minimal variance due to holidays and Fiscal Year change</a:t>
          </a:r>
        </a:p>
      </dsp:txBody>
      <dsp:txXfrm>
        <a:off x="4114250" y="1016018"/>
        <a:ext cx="2930037" cy="1819255"/>
      </dsp:txXfrm>
    </dsp:sp>
    <dsp:sp modelId="{0B7B802E-AC98-4A69-9E91-D41BBDF8D041}">
      <dsp:nvSpPr>
        <dsp:cNvPr id="0" name=""/>
        <dsp:cNvSpPr/>
      </dsp:nvSpPr>
      <dsp:spPr>
        <a:xfrm>
          <a:off x="7439025" y="638187"/>
          <a:ext cx="3043237" cy="1932455"/>
        </a:xfrm>
        <a:prstGeom prst="roundRect">
          <a:avLst>
            <a:gd name="adj" fmla="val 10000"/>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sp>
    <dsp:sp modelId="{BDBA5019-B853-4376-A3C2-51FD3DBE22C5}">
      <dsp:nvSpPr>
        <dsp:cNvPr id="0" name=""/>
        <dsp:cNvSpPr/>
      </dsp:nvSpPr>
      <dsp:spPr>
        <a:xfrm>
          <a:off x="7777162" y="959418"/>
          <a:ext cx="3043237" cy="1932455"/>
        </a:xfrm>
        <a:prstGeom prst="roundRect">
          <a:avLst>
            <a:gd name="adj" fmla="val 1000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kern="1200"/>
            <a:t>Every Friday is Green -submit timesheet or get paid</a:t>
          </a:r>
        </a:p>
      </dsp:txBody>
      <dsp:txXfrm>
        <a:off x="7833762" y="1016018"/>
        <a:ext cx="2930037" cy="1819255"/>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B79C069-DB33-4BDA-B688-1BDB53DC32E6}">
      <dsp:nvSpPr>
        <dsp:cNvPr id="0" name=""/>
        <dsp:cNvSpPr/>
      </dsp:nvSpPr>
      <dsp:spPr>
        <a:xfrm rot="5400000">
          <a:off x="6669096" y="-2601515"/>
          <a:ext cx="1377551" cy="6925056"/>
        </a:xfrm>
        <a:prstGeom prst="round2Same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All completed online</a:t>
          </a:r>
        </a:p>
      </dsp:txBody>
      <dsp:txXfrm rot="-5400000">
        <a:off x="3895344" y="239483"/>
        <a:ext cx="6857810" cy="1243059"/>
      </dsp:txXfrm>
    </dsp:sp>
    <dsp:sp modelId="{C89CAAF2-659E-4AC5-BDAD-BB3204714F94}">
      <dsp:nvSpPr>
        <dsp:cNvPr id="0" name=""/>
        <dsp:cNvSpPr/>
      </dsp:nvSpPr>
      <dsp:spPr>
        <a:xfrm>
          <a:off x="0" y="43"/>
          <a:ext cx="3895344" cy="1721939"/>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a:t>Submission and Approval</a:t>
          </a:r>
        </a:p>
      </dsp:txBody>
      <dsp:txXfrm>
        <a:off x="84058" y="84101"/>
        <a:ext cx="3727228" cy="1553823"/>
      </dsp:txXfrm>
    </dsp:sp>
    <dsp:sp modelId="{83530821-95AA-413F-A620-B5264FAA7171}">
      <dsp:nvSpPr>
        <dsp:cNvPr id="0" name=""/>
        <dsp:cNvSpPr/>
      </dsp:nvSpPr>
      <dsp:spPr>
        <a:xfrm rot="5400000">
          <a:off x="6669096" y="-793478"/>
          <a:ext cx="1377551" cy="6925056"/>
        </a:xfrm>
        <a:prstGeom prst="round2SameRect">
          <a:avLst/>
        </a:prstGeom>
        <a:solidFill>
          <a:schemeClr val="accent5">
            <a:alpha val="90000"/>
            <a:tint val="40000"/>
            <a:hueOff val="0"/>
            <a:satOff val="0"/>
            <a:lumOff val="0"/>
            <a:alphaOff val="0"/>
          </a:schemeClr>
        </a:solidFill>
        <a:ln w="9525" cap="flat" cmpd="sng" algn="ctr">
          <a:solidFill>
            <a:schemeClr val="accent5">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72390" tIns="36195" rIns="72390" bIns="36195" numCol="1" spcCol="1270" anchor="ctr" anchorCtr="0">
          <a:noAutofit/>
        </a:bodyPr>
        <a:lstStyle/>
        <a:p>
          <a:pPr marL="171450" lvl="1" indent="-171450" algn="l" defTabSz="844550">
            <a:lnSpc>
              <a:spcPct val="90000"/>
            </a:lnSpc>
            <a:spcBef>
              <a:spcPct val="0"/>
            </a:spcBef>
            <a:spcAft>
              <a:spcPct val="15000"/>
            </a:spcAft>
            <a:buChar char="•"/>
          </a:pPr>
          <a:r>
            <a:rPr lang="en-US" sz="1900" kern="1200"/>
            <a:t>Should only be used if necessary</a:t>
          </a:r>
        </a:p>
        <a:p>
          <a:pPr marL="171450" lvl="1" indent="-171450" algn="l" defTabSz="844550">
            <a:lnSpc>
              <a:spcPct val="90000"/>
            </a:lnSpc>
            <a:spcBef>
              <a:spcPct val="0"/>
            </a:spcBef>
            <a:spcAft>
              <a:spcPct val="15000"/>
            </a:spcAft>
            <a:buChar char="•"/>
          </a:pPr>
          <a:r>
            <a:rPr lang="en-US" sz="1900" kern="1200"/>
            <a:t>Needs to be fully completed</a:t>
          </a:r>
        </a:p>
        <a:p>
          <a:pPr marL="171450" lvl="1" indent="-171450" algn="l" defTabSz="844550">
            <a:lnSpc>
              <a:spcPct val="90000"/>
            </a:lnSpc>
            <a:spcBef>
              <a:spcPct val="0"/>
            </a:spcBef>
            <a:spcAft>
              <a:spcPct val="15000"/>
            </a:spcAft>
            <a:buChar char="•"/>
          </a:pPr>
          <a:r>
            <a:rPr lang="en-US" sz="1900" kern="1200"/>
            <a:t>Students will likely get paid in the next payroll (2-3 weeks)</a:t>
          </a:r>
        </a:p>
      </dsp:txBody>
      <dsp:txXfrm rot="-5400000">
        <a:off x="3895344" y="2047520"/>
        <a:ext cx="6857810" cy="1243059"/>
      </dsp:txXfrm>
    </dsp:sp>
    <dsp:sp modelId="{B99B96DC-0C67-4135-AD6F-D4BA36C1C5C2}">
      <dsp:nvSpPr>
        <dsp:cNvPr id="0" name=""/>
        <dsp:cNvSpPr/>
      </dsp:nvSpPr>
      <dsp:spPr>
        <a:xfrm>
          <a:off x="0" y="1808079"/>
          <a:ext cx="3895344" cy="1721939"/>
        </a:xfrm>
        <a:prstGeom prst="round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44780" tIns="72390" rIns="144780" bIns="72390" numCol="1" spcCol="1270" anchor="ctr" anchorCtr="0">
          <a:noAutofit/>
        </a:bodyPr>
        <a:lstStyle/>
        <a:p>
          <a:pPr marL="0" lvl="0" indent="0" algn="ctr" defTabSz="1689100">
            <a:lnSpc>
              <a:spcPct val="90000"/>
            </a:lnSpc>
            <a:spcBef>
              <a:spcPct val="0"/>
            </a:spcBef>
            <a:spcAft>
              <a:spcPct val="35000"/>
            </a:spcAft>
            <a:buNone/>
          </a:pPr>
          <a:r>
            <a:rPr lang="en-US" sz="3800" b="1" kern="1200"/>
            <a:t>Payroll Variance Form</a:t>
          </a:r>
        </a:p>
      </dsp:txBody>
      <dsp:txXfrm>
        <a:off x="84058" y="1892137"/>
        <a:ext cx="3727228" cy="1553823"/>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B93C97-EC0F-47FE-A06F-9DD7D428CBA5}">
      <dsp:nvSpPr>
        <dsp:cNvPr id="0" name=""/>
        <dsp:cNvSpPr/>
      </dsp:nvSpPr>
      <dsp:spPr>
        <a:xfrm>
          <a:off x="716787" y="203815"/>
          <a:ext cx="1510523" cy="135751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7D91F77-D089-4903-82F8-4BEA8AAAF262}">
      <dsp:nvSpPr>
        <dsp:cNvPr id="0" name=""/>
        <dsp:cNvSpPr/>
      </dsp:nvSpPr>
      <dsp:spPr>
        <a:xfrm>
          <a:off x="716787" y="1716836"/>
          <a:ext cx="4315781" cy="581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t>Direct Deposit</a:t>
          </a:r>
        </a:p>
      </dsp:txBody>
      <dsp:txXfrm>
        <a:off x="716787" y="1716836"/>
        <a:ext cx="4315781" cy="581791"/>
      </dsp:txXfrm>
    </dsp:sp>
    <dsp:sp modelId="{EFDD263F-3E3E-4961-93AC-F259F4569B84}">
      <dsp:nvSpPr>
        <dsp:cNvPr id="0" name=""/>
        <dsp:cNvSpPr/>
      </dsp:nvSpPr>
      <dsp:spPr>
        <a:xfrm>
          <a:off x="716787" y="2370957"/>
          <a:ext cx="4315781" cy="1449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Easiest and most secure</a:t>
          </a:r>
        </a:p>
        <a:p>
          <a:pPr marL="0" lvl="0" indent="0" algn="l" defTabSz="755650">
            <a:lnSpc>
              <a:spcPct val="100000"/>
            </a:lnSpc>
            <a:spcBef>
              <a:spcPct val="0"/>
            </a:spcBef>
            <a:spcAft>
              <a:spcPct val="35000"/>
            </a:spcAft>
            <a:buNone/>
          </a:pPr>
          <a:r>
            <a:rPr lang="en-US" sz="1700" kern="1200"/>
            <a:t>Students find form on our website and submit it to Payroll@stetson.edu</a:t>
          </a:r>
        </a:p>
      </dsp:txBody>
      <dsp:txXfrm>
        <a:off x="716787" y="2370957"/>
        <a:ext cx="4315781" cy="1449351"/>
      </dsp:txXfrm>
    </dsp:sp>
    <dsp:sp modelId="{78E49222-01DF-45D7-91F8-B658145701C0}">
      <dsp:nvSpPr>
        <dsp:cNvPr id="0" name=""/>
        <dsp:cNvSpPr/>
      </dsp:nvSpPr>
      <dsp:spPr>
        <a:xfrm>
          <a:off x="5787830" y="203815"/>
          <a:ext cx="1510523" cy="135751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5BF67CC-1FD6-4C11-8706-2D19F50940CA}">
      <dsp:nvSpPr>
        <dsp:cNvPr id="0" name=""/>
        <dsp:cNvSpPr/>
      </dsp:nvSpPr>
      <dsp:spPr>
        <a:xfrm>
          <a:off x="5787830" y="1716836"/>
          <a:ext cx="4315781" cy="58179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1600200">
            <a:lnSpc>
              <a:spcPct val="100000"/>
            </a:lnSpc>
            <a:spcBef>
              <a:spcPct val="0"/>
            </a:spcBef>
            <a:spcAft>
              <a:spcPct val="35000"/>
            </a:spcAft>
            <a:buNone/>
            <a:defRPr b="1"/>
          </a:pPr>
          <a:r>
            <a:rPr lang="en-US" sz="3600" kern="1200"/>
            <a:t>Paper checks</a:t>
          </a:r>
        </a:p>
      </dsp:txBody>
      <dsp:txXfrm>
        <a:off x="5787830" y="1716836"/>
        <a:ext cx="4315781" cy="581791"/>
      </dsp:txXfrm>
    </dsp:sp>
    <dsp:sp modelId="{B08998E9-11D6-4BE0-A20D-B9C8436D47AB}">
      <dsp:nvSpPr>
        <dsp:cNvPr id="0" name=""/>
        <dsp:cNvSpPr/>
      </dsp:nvSpPr>
      <dsp:spPr>
        <a:xfrm>
          <a:off x="5787830" y="2370957"/>
          <a:ext cx="4315781" cy="144935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a:t>Student has mailbox</a:t>
          </a:r>
        </a:p>
        <a:p>
          <a:pPr marL="171450" lvl="1" indent="-171450" algn="l" defTabSz="755650">
            <a:lnSpc>
              <a:spcPct val="90000"/>
            </a:lnSpc>
            <a:spcBef>
              <a:spcPct val="0"/>
            </a:spcBef>
            <a:spcAft>
              <a:spcPct val="15000"/>
            </a:spcAft>
            <a:buChar char="•"/>
          </a:pPr>
          <a:r>
            <a:rPr lang="en-US" sz="1700" kern="1200"/>
            <a:t>Post Office receives check</a:t>
          </a:r>
        </a:p>
        <a:p>
          <a:pPr marL="171450" lvl="1" indent="-171450" algn="l" defTabSz="755650">
            <a:lnSpc>
              <a:spcPct val="90000"/>
            </a:lnSpc>
            <a:spcBef>
              <a:spcPct val="0"/>
            </a:spcBef>
            <a:spcAft>
              <a:spcPct val="15000"/>
            </a:spcAft>
            <a:buChar char="•"/>
          </a:pPr>
          <a:r>
            <a:rPr lang="en-US" sz="1700" kern="1200"/>
            <a:t>Communicate with student via e-mail</a:t>
          </a:r>
        </a:p>
        <a:p>
          <a:pPr marL="171450" lvl="1" indent="-171450" algn="l" defTabSz="755650">
            <a:lnSpc>
              <a:spcPct val="90000"/>
            </a:lnSpc>
            <a:spcBef>
              <a:spcPct val="0"/>
            </a:spcBef>
            <a:spcAft>
              <a:spcPct val="15000"/>
            </a:spcAft>
            <a:buChar char="•"/>
          </a:pPr>
          <a:r>
            <a:rPr lang="en-US" sz="1700" kern="1200"/>
            <a:t>If not picked up, goes back to Payroll</a:t>
          </a:r>
        </a:p>
        <a:p>
          <a:pPr marL="0" lvl="0" indent="0" algn="l" defTabSz="755650">
            <a:lnSpc>
              <a:spcPct val="100000"/>
            </a:lnSpc>
            <a:spcBef>
              <a:spcPct val="0"/>
            </a:spcBef>
            <a:spcAft>
              <a:spcPct val="35000"/>
            </a:spcAft>
            <a:buNone/>
          </a:pPr>
          <a:r>
            <a:rPr lang="en-US" sz="1700" kern="1200"/>
            <a:t>Student does </a:t>
          </a:r>
          <a:r>
            <a:rPr lang="en-US" sz="1700" b="1" kern="1200"/>
            <a:t>not</a:t>
          </a:r>
          <a:r>
            <a:rPr lang="en-US" sz="1700" kern="1200"/>
            <a:t> have mailbox</a:t>
          </a:r>
        </a:p>
        <a:p>
          <a:pPr marL="171450" lvl="1" indent="-171450" algn="l" defTabSz="755650">
            <a:lnSpc>
              <a:spcPct val="90000"/>
            </a:lnSpc>
            <a:spcBef>
              <a:spcPct val="0"/>
            </a:spcBef>
            <a:spcAft>
              <a:spcPct val="15000"/>
            </a:spcAft>
            <a:buChar char="•"/>
          </a:pPr>
          <a:r>
            <a:rPr lang="en-US" sz="1700" kern="1200"/>
            <a:t>Sent home</a:t>
          </a:r>
        </a:p>
        <a:p>
          <a:pPr marL="171450" lvl="1" indent="-171450" algn="l" defTabSz="755650">
            <a:lnSpc>
              <a:spcPct val="90000"/>
            </a:lnSpc>
            <a:spcBef>
              <a:spcPct val="0"/>
            </a:spcBef>
            <a:spcAft>
              <a:spcPct val="15000"/>
            </a:spcAft>
            <a:buChar char="•"/>
          </a:pPr>
          <a:r>
            <a:rPr lang="en-US" sz="1700" kern="1200"/>
            <a:t>Held by Payroll</a:t>
          </a:r>
        </a:p>
      </dsp:txBody>
      <dsp:txXfrm>
        <a:off x="5787830" y="2370957"/>
        <a:ext cx="4315781" cy="1449351"/>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7127A-B4CD-4786-A6C9-B8C01ACD79BE}">
      <dsp:nvSpPr>
        <dsp:cNvPr id="0" name=""/>
        <dsp:cNvSpPr/>
      </dsp:nvSpPr>
      <dsp:spPr>
        <a:xfrm>
          <a:off x="0" y="0"/>
          <a:ext cx="10820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0882B4-7AAD-4CAB-85BF-B449D984483D}">
      <dsp:nvSpPr>
        <dsp:cNvPr id="0" name=""/>
        <dsp:cNvSpPr/>
      </dsp:nvSpPr>
      <dsp:spPr>
        <a:xfrm>
          <a:off x="0" y="0"/>
          <a:ext cx="10820400" cy="100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Virtual introductory course for new student employees regarding student employment</a:t>
          </a:r>
        </a:p>
      </dsp:txBody>
      <dsp:txXfrm>
        <a:off x="0" y="0"/>
        <a:ext cx="10820400" cy="1006031"/>
      </dsp:txXfrm>
    </dsp:sp>
    <dsp:sp modelId="{A5628277-6CB5-4B9D-8F76-7F9B9C741691}">
      <dsp:nvSpPr>
        <dsp:cNvPr id="0" name=""/>
        <dsp:cNvSpPr/>
      </dsp:nvSpPr>
      <dsp:spPr>
        <a:xfrm>
          <a:off x="0" y="1006031"/>
          <a:ext cx="10820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CFBE192-9613-4889-94E5-26E17E816087}">
      <dsp:nvSpPr>
        <dsp:cNvPr id="0" name=""/>
        <dsp:cNvSpPr/>
      </dsp:nvSpPr>
      <dsp:spPr>
        <a:xfrm>
          <a:off x="0" y="1006031"/>
          <a:ext cx="10820400" cy="100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Includes timesheet info and competency info</a:t>
          </a:r>
        </a:p>
      </dsp:txBody>
      <dsp:txXfrm>
        <a:off x="0" y="1006031"/>
        <a:ext cx="10820400" cy="1006031"/>
      </dsp:txXfrm>
    </dsp:sp>
    <dsp:sp modelId="{F0489B17-5114-4A03-BCC0-A5D22E5A6815}">
      <dsp:nvSpPr>
        <dsp:cNvPr id="0" name=""/>
        <dsp:cNvSpPr/>
      </dsp:nvSpPr>
      <dsp:spPr>
        <a:xfrm>
          <a:off x="0" y="2012062"/>
          <a:ext cx="10820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DE685C0-3E93-4344-95A8-697005B692CB}">
      <dsp:nvSpPr>
        <dsp:cNvPr id="0" name=""/>
        <dsp:cNvSpPr/>
      </dsp:nvSpPr>
      <dsp:spPr>
        <a:xfrm>
          <a:off x="0" y="2012062"/>
          <a:ext cx="10820400" cy="100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All STUD01 students need to complete the training within the first two weeks of working</a:t>
          </a:r>
        </a:p>
      </dsp:txBody>
      <dsp:txXfrm>
        <a:off x="0" y="2012062"/>
        <a:ext cx="10820400" cy="1006031"/>
      </dsp:txXfrm>
    </dsp:sp>
    <dsp:sp modelId="{65292260-AFCB-413F-8C6E-724103864EE0}">
      <dsp:nvSpPr>
        <dsp:cNvPr id="0" name=""/>
        <dsp:cNvSpPr/>
      </dsp:nvSpPr>
      <dsp:spPr>
        <a:xfrm>
          <a:off x="0" y="3018093"/>
          <a:ext cx="10820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1CC4FA6-7EF5-42BD-82BE-E67118DE365D}">
      <dsp:nvSpPr>
        <dsp:cNvPr id="0" name=""/>
        <dsp:cNvSpPr/>
      </dsp:nvSpPr>
      <dsp:spPr>
        <a:xfrm>
          <a:off x="0" y="3018093"/>
          <a:ext cx="10820400" cy="100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6680" tIns="106680" rIns="106680" bIns="106680" numCol="1" spcCol="1270" anchor="t" anchorCtr="0">
          <a:noAutofit/>
        </a:bodyPr>
        <a:lstStyle/>
        <a:p>
          <a:pPr marL="0" lvl="0" indent="0" algn="l" defTabSz="1244600">
            <a:lnSpc>
              <a:spcPct val="90000"/>
            </a:lnSpc>
            <a:spcBef>
              <a:spcPct val="0"/>
            </a:spcBef>
            <a:spcAft>
              <a:spcPct val="35000"/>
            </a:spcAft>
            <a:buNone/>
          </a:pPr>
          <a:r>
            <a:rPr lang="en-US" sz="2800" kern="1200"/>
            <a:t>Students and supervisors will be communicated with regarding non-completion</a:t>
          </a:r>
        </a:p>
      </dsp:txBody>
      <dsp:txXfrm>
        <a:off x="0" y="3018093"/>
        <a:ext cx="10820400" cy="1006031"/>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46BB78-AE4E-4E1E-A464-2B59D18993E2}">
      <dsp:nvSpPr>
        <dsp:cNvPr id="0" name=""/>
        <dsp:cNvSpPr/>
      </dsp:nvSpPr>
      <dsp:spPr>
        <a:xfrm>
          <a:off x="631199" y="287303"/>
          <a:ext cx="1098000" cy="1098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56A2AC0-38CD-44B9-832B-8E4925749819}">
      <dsp:nvSpPr>
        <dsp:cNvPr id="0" name=""/>
        <dsp:cNvSpPr/>
      </dsp:nvSpPr>
      <dsp:spPr>
        <a:xfrm>
          <a:off x="865200" y="521303"/>
          <a:ext cx="630000" cy="63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5D62AA2-14C9-43B5-A281-90EDEB1907C1}">
      <dsp:nvSpPr>
        <dsp:cNvPr id="0" name=""/>
        <dsp:cNvSpPr/>
      </dsp:nvSpPr>
      <dsp:spPr>
        <a:xfrm>
          <a:off x="280199" y="1727303"/>
          <a:ext cx="1800000" cy="1515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Each position has a yearly budget which runs from July 1 – June 30</a:t>
          </a:r>
        </a:p>
      </dsp:txBody>
      <dsp:txXfrm>
        <a:off x="280199" y="1727303"/>
        <a:ext cx="1800000" cy="1515454"/>
      </dsp:txXfrm>
    </dsp:sp>
    <dsp:sp modelId="{218C349A-329A-4464-A939-01587E176AA1}">
      <dsp:nvSpPr>
        <dsp:cNvPr id="0" name=""/>
        <dsp:cNvSpPr/>
      </dsp:nvSpPr>
      <dsp:spPr>
        <a:xfrm>
          <a:off x="2746200" y="287303"/>
          <a:ext cx="1098000" cy="1098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7036137-AB52-4D1B-9343-483616E69274}">
      <dsp:nvSpPr>
        <dsp:cNvPr id="0" name=""/>
        <dsp:cNvSpPr/>
      </dsp:nvSpPr>
      <dsp:spPr>
        <a:xfrm>
          <a:off x="2980200" y="521303"/>
          <a:ext cx="630000" cy="630000"/>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89F88B8-9AA9-47A3-A228-4DCBF9CD06C2}">
      <dsp:nvSpPr>
        <dsp:cNvPr id="0" name=""/>
        <dsp:cNvSpPr/>
      </dsp:nvSpPr>
      <dsp:spPr>
        <a:xfrm>
          <a:off x="2395200" y="1727303"/>
          <a:ext cx="1800000" cy="1515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Student Employment funding can only be used on student wages</a:t>
          </a:r>
        </a:p>
      </dsp:txBody>
      <dsp:txXfrm>
        <a:off x="2395200" y="1727303"/>
        <a:ext cx="1800000" cy="1515454"/>
      </dsp:txXfrm>
    </dsp:sp>
    <dsp:sp modelId="{9AFBD2AB-10B3-41C0-B142-DD6D69B740BC}">
      <dsp:nvSpPr>
        <dsp:cNvPr id="0" name=""/>
        <dsp:cNvSpPr/>
      </dsp:nvSpPr>
      <dsp:spPr>
        <a:xfrm>
          <a:off x="4861200" y="287303"/>
          <a:ext cx="1098000" cy="1098000"/>
        </a:xfrm>
        <a:prstGeom prst="ellipse">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EA18CB6-75CB-4C58-9816-488652F96D83}">
      <dsp:nvSpPr>
        <dsp:cNvPr id="0" name=""/>
        <dsp:cNvSpPr/>
      </dsp:nvSpPr>
      <dsp:spPr>
        <a:xfrm>
          <a:off x="5095200" y="521303"/>
          <a:ext cx="630000" cy="630000"/>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21E902D8-C177-482E-9DC1-6631F6D3574D}">
      <dsp:nvSpPr>
        <dsp:cNvPr id="0" name=""/>
        <dsp:cNvSpPr/>
      </dsp:nvSpPr>
      <dsp:spPr>
        <a:xfrm>
          <a:off x="4510200" y="1727303"/>
          <a:ext cx="1800000" cy="1515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Budgets are tracked in Banner</a:t>
          </a:r>
        </a:p>
      </dsp:txBody>
      <dsp:txXfrm>
        <a:off x="4510200" y="1727303"/>
        <a:ext cx="1800000" cy="1515454"/>
      </dsp:txXfrm>
    </dsp:sp>
    <dsp:sp modelId="{C6B5DD46-46F3-44D9-95F5-CF8FA24F9BA2}">
      <dsp:nvSpPr>
        <dsp:cNvPr id="0" name=""/>
        <dsp:cNvSpPr/>
      </dsp:nvSpPr>
      <dsp:spPr>
        <a:xfrm>
          <a:off x="6976200" y="287303"/>
          <a:ext cx="1098000" cy="1098000"/>
        </a:xfrm>
        <a:prstGeom prst="ellipse">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EC58FE5-5696-4535-8854-B236D3C74CD6}">
      <dsp:nvSpPr>
        <dsp:cNvPr id="0" name=""/>
        <dsp:cNvSpPr/>
      </dsp:nvSpPr>
      <dsp:spPr>
        <a:xfrm>
          <a:off x="7210200" y="521303"/>
          <a:ext cx="630000" cy="630000"/>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B9BD4CC9-3EF9-43FD-8DCE-B69C7456491B}">
      <dsp:nvSpPr>
        <dsp:cNvPr id="0" name=""/>
        <dsp:cNvSpPr/>
      </dsp:nvSpPr>
      <dsp:spPr>
        <a:xfrm>
          <a:off x="6625200" y="1727303"/>
          <a:ext cx="1800000" cy="1515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Supervisors receive bi-weekly reports</a:t>
          </a:r>
        </a:p>
      </dsp:txBody>
      <dsp:txXfrm>
        <a:off x="6625200" y="1727303"/>
        <a:ext cx="1800000" cy="1515454"/>
      </dsp:txXfrm>
    </dsp:sp>
    <dsp:sp modelId="{30B46E9F-65E3-472B-A477-534A4BC38B01}">
      <dsp:nvSpPr>
        <dsp:cNvPr id="0" name=""/>
        <dsp:cNvSpPr/>
      </dsp:nvSpPr>
      <dsp:spPr>
        <a:xfrm>
          <a:off x="9091200" y="287303"/>
          <a:ext cx="1098000" cy="1098000"/>
        </a:xfrm>
        <a:prstGeom prst="ellipse">
          <a:avLst/>
        </a:prstGeom>
        <a:solidFill>
          <a:schemeClr val="accent6">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D9C5059-57C4-4CCE-95AF-6233866F7A18}">
      <dsp:nvSpPr>
        <dsp:cNvPr id="0" name=""/>
        <dsp:cNvSpPr/>
      </dsp:nvSpPr>
      <dsp:spPr>
        <a:xfrm>
          <a:off x="9325199" y="521303"/>
          <a:ext cx="630000" cy="630000"/>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852319D7-8FAB-4F11-8DEA-64B95A4802F9}">
      <dsp:nvSpPr>
        <dsp:cNvPr id="0" name=""/>
        <dsp:cNvSpPr/>
      </dsp:nvSpPr>
      <dsp:spPr>
        <a:xfrm>
          <a:off x="8740200" y="1727303"/>
          <a:ext cx="1800000" cy="151545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90000"/>
            </a:lnSpc>
            <a:spcBef>
              <a:spcPct val="0"/>
            </a:spcBef>
            <a:spcAft>
              <a:spcPct val="35000"/>
            </a:spcAft>
            <a:buNone/>
            <a:defRPr cap="all"/>
          </a:pPr>
          <a:r>
            <a:rPr lang="en-US" sz="1800" kern="1200"/>
            <a:t>Position budgets are reset each year</a:t>
          </a:r>
        </a:p>
      </dsp:txBody>
      <dsp:txXfrm>
        <a:off x="8740200" y="1727303"/>
        <a:ext cx="1800000" cy="1515454"/>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23D97D-7C78-4C15-8C66-5EC756EDE4CB}">
      <dsp:nvSpPr>
        <dsp:cNvPr id="0" name=""/>
        <dsp:cNvSpPr/>
      </dsp:nvSpPr>
      <dsp:spPr>
        <a:xfrm>
          <a:off x="0" y="491"/>
          <a:ext cx="10820400" cy="11494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77EE72E-6988-4384-8200-F83CD6FDB6CF}">
      <dsp:nvSpPr>
        <dsp:cNvPr id="0" name=""/>
        <dsp:cNvSpPr/>
      </dsp:nvSpPr>
      <dsp:spPr>
        <a:xfrm>
          <a:off x="347714" y="259121"/>
          <a:ext cx="632208" cy="63220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86125C2-51A4-4E91-B348-EEF65987A132}">
      <dsp:nvSpPr>
        <dsp:cNvPr id="0" name=""/>
        <dsp:cNvSpPr/>
      </dsp:nvSpPr>
      <dsp:spPr>
        <a:xfrm>
          <a:off x="1327637" y="491"/>
          <a:ext cx="9492762" cy="1149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52" tIns="121652" rIns="121652" bIns="121652" numCol="1" spcCol="1270" anchor="ctr" anchorCtr="0">
          <a:noAutofit/>
        </a:bodyPr>
        <a:lstStyle/>
        <a:p>
          <a:pPr marL="0" lvl="0" indent="0" algn="l" defTabSz="1111250">
            <a:lnSpc>
              <a:spcPct val="100000"/>
            </a:lnSpc>
            <a:spcBef>
              <a:spcPct val="0"/>
            </a:spcBef>
            <a:spcAft>
              <a:spcPct val="35000"/>
            </a:spcAft>
            <a:buNone/>
          </a:pPr>
          <a:r>
            <a:rPr lang="en-US" sz="2500" kern="1200"/>
            <a:t>Follow legal policies</a:t>
          </a:r>
        </a:p>
      </dsp:txBody>
      <dsp:txXfrm>
        <a:off x="1327637" y="491"/>
        <a:ext cx="9492762" cy="1149469"/>
      </dsp:txXfrm>
    </dsp:sp>
    <dsp:sp modelId="{13ABA829-FEC2-4F93-932E-C94262D457C7}">
      <dsp:nvSpPr>
        <dsp:cNvPr id="0" name=""/>
        <dsp:cNvSpPr/>
      </dsp:nvSpPr>
      <dsp:spPr>
        <a:xfrm>
          <a:off x="0" y="1437327"/>
          <a:ext cx="10820400" cy="11494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1DF7A7E-0BBA-4FC2-9C72-8B31163D253F}">
      <dsp:nvSpPr>
        <dsp:cNvPr id="0" name=""/>
        <dsp:cNvSpPr/>
      </dsp:nvSpPr>
      <dsp:spPr>
        <a:xfrm>
          <a:off x="347714" y="1695958"/>
          <a:ext cx="632208" cy="63220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7A91766-60CB-4E56-AB0C-204A2F3740BF}">
      <dsp:nvSpPr>
        <dsp:cNvPr id="0" name=""/>
        <dsp:cNvSpPr/>
      </dsp:nvSpPr>
      <dsp:spPr>
        <a:xfrm>
          <a:off x="1327637" y="1437327"/>
          <a:ext cx="9492762" cy="1149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52" tIns="121652" rIns="121652" bIns="121652" numCol="1" spcCol="1270" anchor="ctr" anchorCtr="0">
          <a:noAutofit/>
        </a:bodyPr>
        <a:lstStyle/>
        <a:p>
          <a:pPr marL="0" lvl="0" indent="0" algn="l" defTabSz="1111250">
            <a:lnSpc>
              <a:spcPct val="100000"/>
            </a:lnSpc>
            <a:spcBef>
              <a:spcPct val="0"/>
            </a:spcBef>
            <a:spcAft>
              <a:spcPct val="35000"/>
            </a:spcAft>
            <a:buNone/>
          </a:pPr>
          <a:r>
            <a:rPr lang="en-US" sz="2500" kern="1200"/>
            <a:t>Work in best interest of the student and university</a:t>
          </a:r>
        </a:p>
      </dsp:txBody>
      <dsp:txXfrm>
        <a:off x="1327637" y="1437327"/>
        <a:ext cx="9492762" cy="1149469"/>
      </dsp:txXfrm>
    </dsp:sp>
    <dsp:sp modelId="{F1C129DB-765F-4868-8777-2D9C77D5015C}">
      <dsp:nvSpPr>
        <dsp:cNvPr id="0" name=""/>
        <dsp:cNvSpPr/>
      </dsp:nvSpPr>
      <dsp:spPr>
        <a:xfrm>
          <a:off x="0" y="2874164"/>
          <a:ext cx="10820400" cy="1149469"/>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32105D4-EC67-4759-9F25-4815E5E26255}">
      <dsp:nvSpPr>
        <dsp:cNvPr id="0" name=""/>
        <dsp:cNvSpPr/>
      </dsp:nvSpPr>
      <dsp:spPr>
        <a:xfrm>
          <a:off x="347714" y="3132795"/>
          <a:ext cx="632208" cy="63220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0A236E-F774-4F43-B78E-052AC7A66ABA}">
      <dsp:nvSpPr>
        <dsp:cNvPr id="0" name=""/>
        <dsp:cNvSpPr/>
      </dsp:nvSpPr>
      <dsp:spPr>
        <a:xfrm>
          <a:off x="1327637" y="2874164"/>
          <a:ext cx="9492762" cy="114946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652" tIns="121652" rIns="121652" bIns="121652" numCol="1" spcCol="1270" anchor="ctr" anchorCtr="0">
          <a:noAutofit/>
        </a:bodyPr>
        <a:lstStyle/>
        <a:p>
          <a:pPr marL="0" lvl="0" indent="0" algn="l" defTabSz="1111250">
            <a:lnSpc>
              <a:spcPct val="100000"/>
            </a:lnSpc>
            <a:spcBef>
              <a:spcPct val="0"/>
            </a:spcBef>
            <a:spcAft>
              <a:spcPct val="35000"/>
            </a:spcAft>
            <a:buNone/>
          </a:pPr>
          <a:r>
            <a:rPr lang="en-US" sz="2500" kern="1200"/>
            <a:t>Review communication and take action as necessary. Contact our office with questions. </a:t>
          </a:r>
        </a:p>
      </dsp:txBody>
      <dsp:txXfrm>
        <a:off x="1327637" y="2874164"/>
        <a:ext cx="9492762" cy="1149469"/>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32696E2-281F-458F-A495-F6D70313E45C}">
      <dsp:nvSpPr>
        <dsp:cNvPr id="0" name=""/>
        <dsp:cNvSpPr/>
      </dsp:nvSpPr>
      <dsp:spPr>
        <a:xfrm>
          <a:off x="3170" y="4602"/>
          <a:ext cx="2514897" cy="352085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800100">
            <a:lnSpc>
              <a:spcPct val="90000"/>
            </a:lnSpc>
            <a:spcBef>
              <a:spcPct val="0"/>
            </a:spcBef>
            <a:spcAft>
              <a:spcPct val="35000"/>
            </a:spcAft>
            <a:buNone/>
          </a:pPr>
          <a:r>
            <a:rPr lang="en-US" sz="1800" kern="1200"/>
            <a:t>Give student a day to consider the job if needed (This is more similar to the real world.)</a:t>
          </a:r>
        </a:p>
      </dsp:txBody>
      <dsp:txXfrm>
        <a:off x="3170" y="1342528"/>
        <a:ext cx="2514897" cy="2112514"/>
      </dsp:txXfrm>
    </dsp:sp>
    <dsp:sp modelId="{8DF523F7-0C60-481B-A2D8-CED10E19DF1C}">
      <dsp:nvSpPr>
        <dsp:cNvPr id="0" name=""/>
        <dsp:cNvSpPr/>
      </dsp:nvSpPr>
      <dsp:spPr>
        <a:xfrm>
          <a:off x="732490" y="356688"/>
          <a:ext cx="1056257" cy="1056257"/>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2133600">
            <a:lnSpc>
              <a:spcPct val="90000"/>
            </a:lnSpc>
            <a:spcBef>
              <a:spcPct val="0"/>
            </a:spcBef>
            <a:spcAft>
              <a:spcPct val="35000"/>
            </a:spcAft>
            <a:buNone/>
          </a:pPr>
          <a:r>
            <a:rPr lang="en-US" sz="4800" kern="1200"/>
            <a:t>1</a:t>
          </a:r>
        </a:p>
      </dsp:txBody>
      <dsp:txXfrm>
        <a:off x="887175" y="511373"/>
        <a:ext cx="746887" cy="746887"/>
      </dsp:txXfrm>
    </dsp:sp>
    <dsp:sp modelId="{2C78B150-9303-4B74-9253-D73BF1D24634}">
      <dsp:nvSpPr>
        <dsp:cNvPr id="0" name=""/>
        <dsp:cNvSpPr/>
      </dsp:nvSpPr>
      <dsp:spPr>
        <a:xfrm>
          <a:off x="3170" y="3525387"/>
          <a:ext cx="2514897" cy="72"/>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A216C545-CF95-4A6E-9B2B-F5BE5185EAD0}">
      <dsp:nvSpPr>
        <dsp:cNvPr id="0" name=""/>
        <dsp:cNvSpPr/>
      </dsp:nvSpPr>
      <dsp:spPr>
        <a:xfrm>
          <a:off x="2769557" y="4602"/>
          <a:ext cx="2514897" cy="352085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800100">
            <a:lnSpc>
              <a:spcPct val="90000"/>
            </a:lnSpc>
            <a:spcBef>
              <a:spcPct val="0"/>
            </a:spcBef>
            <a:spcAft>
              <a:spcPct val="35000"/>
            </a:spcAft>
            <a:buNone/>
          </a:pPr>
          <a:r>
            <a:rPr lang="en-US" sz="1800" kern="1200"/>
            <a:t>If helpful, request their ID number and schedule availability again.</a:t>
          </a:r>
        </a:p>
      </dsp:txBody>
      <dsp:txXfrm>
        <a:off x="2769557" y="1342528"/>
        <a:ext cx="2514897" cy="2112514"/>
      </dsp:txXfrm>
    </dsp:sp>
    <dsp:sp modelId="{FE96BF09-B4CE-4CAA-9034-CA6AC251DAE0}">
      <dsp:nvSpPr>
        <dsp:cNvPr id="0" name=""/>
        <dsp:cNvSpPr/>
      </dsp:nvSpPr>
      <dsp:spPr>
        <a:xfrm>
          <a:off x="3498877" y="356688"/>
          <a:ext cx="1056257" cy="1056257"/>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2133600">
            <a:lnSpc>
              <a:spcPct val="90000"/>
            </a:lnSpc>
            <a:spcBef>
              <a:spcPct val="0"/>
            </a:spcBef>
            <a:spcAft>
              <a:spcPct val="35000"/>
            </a:spcAft>
            <a:buNone/>
          </a:pPr>
          <a:r>
            <a:rPr lang="en-US" sz="4800" kern="1200"/>
            <a:t>2</a:t>
          </a:r>
        </a:p>
      </dsp:txBody>
      <dsp:txXfrm>
        <a:off x="3653562" y="511373"/>
        <a:ext cx="746887" cy="746887"/>
      </dsp:txXfrm>
    </dsp:sp>
    <dsp:sp modelId="{125287D3-E215-48BD-835D-1C3D0FDD0D3B}">
      <dsp:nvSpPr>
        <dsp:cNvPr id="0" name=""/>
        <dsp:cNvSpPr/>
      </dsp:nvSpPr>
      <dsp:spPr>
        <a:xfrm>
          <a:off x="2769557" y="3525387"/>
          <a:ext cx="2514897" cy="72"/>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7356C439-60E3-4A42-86D9-A84F8B71F69A}">
      <dsp:nvSpPr>
        <dsp:cNvPr id="0" name=""/>
        <dsp:cNvSpPr/>
      </dsp:nvSpPr>
      <dsp:spPr>
        <a:xfrm>
          <a:off x="5535944" y="4602"/>
          <a:ext cx="2514897" cy="352085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800100">
            <a:lnSpc>
              <a:spcPct val="90000"/>
            </a:lnSpc>
            <a:spcBef>
              <a:spcPct val="0"/>
            </a:spcBef>
            <a:spcAft>
              <a:spcPct val="35000"/>
            </a:spcAft>
            <a:buNone/>
          </a:pPr>
          <a:r>
            <a:rPr lang="en-US" sz="1800" kern="1200"/>
            <a:t>Communicate with students who have not been selected – SO IMPORTANT</a:t>
          </a:r>
        </a:p>
      </dsp:txBody>
      <dsp:txXfrm>
        <a:off x="5535944" y="1342528"/>
        <a:ext cx="2514897" cy="2112514"/>
      </dsp:txXfrm>
    </dsp:sp>
    <dsp:sp modelId="{B7AB6B99-CAD3-4138-B263-0F2BC65BF015}">
      <dsp:nvSpPr>
        <dsp:cNvPr id="0" name=""/>
        <dsp:cNvSpPr/>
      </dsp:nvSpPr>
      <dsp:spPr>
        <a:xfrm>
          <a:off x="6265265" y="356688"/>
          <a:ext cx="1056257" cy="1056257"/>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2133600">
            <a:lnSpc>
              <a:spcPct val="90000"/>
            </a:lnSpc>
            <a:spcBef>
              <a:spcPct val="0"/>
            </a:spcBef>
            <a:spcAft>
              <a:spcPct val="35000"/>
            </a:spcAft>
            <a:buNone/>
          </a:pPr>
          <a:r>
            <a:rPr lang="en-US" sz="4800" kern="1200"/>
            <a:t>3</a:t>
          </a:r>
        </a:p>
      </dsp:txBody>
      <dsp:txXfrm>
        <a:off x="6419950" y="511373"/>
        <a:ext cx="746887" cy="746887"/>
      </dsp:txXfrm>
    </dsp:sp>
    <dsp:sp modelId="{AE08A26B-A3D6-463C-9A2D-45BBFB0A9B69}">
      <dsp:nvSpPr>
        <dsp:cNvPr id="0" name=""/>
        <dsp:cNvSpPr/>
      </dsp:nvSpPr>
      <dsp:spPr>
        <a:xfrm>
          <a:off x="5535944" y="3525387"/>
          <a:ext cx="2514897" cy="72"/>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 modelId="{B83C7FAC-4B8F-4CFC-8BE9-281A0EA634AE}">
      <dsp:nvSpPr>
        <dsp:cNvPr id="0" name=""/>
        <dsp:cNvSpPr/>
      </dsp:nvSpPr>
      <dsp:spPr>
        <a:xfrm>
          <a:off x="8305502" y="4602"/>
          <a:ext cx="2514897" cy="3520856"/>
        </a:xfrm>
        <a:prstGeom prst="rect">
          <a:avLst/>
        </a:prstGeom>
        <a:solidFill>
          <a:schemeClr val="accent1">
            <a:alpha val="90000"/>
            <a:tint val="40000"/>
            <a:hueOff val="0"/>
            <a:satOff val="0"/>
            <a:lumOff val="0"/>
            <a:alphaOff val="0"/>
          </a:schemeClr>
        </a:solidFill>
        <a:ln w="9525" cap="flat" cmpd="sng" algn="ctr">
          <a:solidFill>
            <a:schemeClr val="accent1">
              <a:alpha val="90000"/>
              <a:tint val="40000"/>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196071" tIns="330200" rIns="196071" bIns="330200" numCol="1" spcCol="1270" anchor="t" anchorCtr="0">
          <a:noAutofit/>
        </a:bodyPr>
        <a:lstStyle/>
        <a:p>
          <a:pPr marL="0" lvl="0" indent="0" algn="l" defTabSz="800100">
            <a:lnSpc>
              <a:spcPct val="90000"/>
            </a:lnSpc>
            <a:spcBef>
              <a:spcPct val="0"/>
            </a:spcBef>
            <a:spcAft>
              <a:spcPct val="35000"/>
            </a:spcAft>
            <a:buNone/>
          </a:pPr>
          <a:r>
            <a:rPr lang="en-US" sz="1800" kern="1200"/>
            <a:t>Update HatterJobs posting </a:t>
          </a:r>
        </a:p>
      </dsp:txBody>
      <dsp:txXfrm>
        <a:off x="8305502" y="1342528"/>
        <a:ext cx="2514897" cy="2112514"/>
      </dsp:txXfrm>
    </dsp:sp>
    <dsp:sp modelId="{398864DB-EE7C-402C-96DE-1779F3F14312}">
      <dsp:nvSpPr>
        <dsp:cNvPr id="0" name=""/>
        <dsp:cNvSpPr/>
      </dsp:nvSpPr>
      <dsp:spPr>
        <a:xfrm>
          <a:off x="9031652" y="356688"/>
          <a:ext cx="1056257" cy="1056257"/>
        </a:xfrm>
        <a:prstGeom prst="ellipse">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txBody>
        <a:bodyPr spcFirstLastPara="0" vert="horz" wrap="square" lIns="82350" tIns="12700" rIns="82350" bIns="12700" numCol="1" spcCol="1270" anchor="ctr" anchorCtr="0">
          <a:noAutofit/>
        </a:bodyPr>
        <a:lstStyle/>
        <a:p>
          <a:pPr marL="0" lvl="0" indent="0" algn="ctr" defTabSz="2133600">
            <a:lnSpc>
              <a:spcPct val="90000"/>
            </a:lnSpc>
            <a:spcBef>
              <a:spcPct val="0"/>
            </a:spcBef>
            <a:spcAft>
              <a:spcPct val="35000"/>
            </a:spcAft>
            <a:buNone/>
          </a:pPr>
          <a:r>
            <a:rPr lang="en-US" sz="4800" kern="1200"/>
            <a:t>4</a:t>
          </a:r>
        </a:p>
      </dsp:txBody>
      <dsp:txXfrm>
        <a:off x="9186337" y="511373"/>
        <a:ext cx="746887" cy="746887"/>
      </dsp:txXfrm>
    </dsp:sp>
    <dsp:sp modelId="{5CFD5F0C-3E96-439D-9842-D44B9FFFBBF2}">
      <dsp:nvSpPr>
        <dsp:cNvPr id="0" name=""/>
        <dsp:cNvSpPr/>
      </dsp:nvSpPr>
      <dsp:spPr>
        <a:xfrm>
          <a:off x="8302332" y="3525387"/>
          <a:ext cx="2514897" cy="72"/>
        </a:xfrm>
        <a:prstGeom prst="rect">
          <a:avLst/>
        </a:prstGeom>
        <a:gradFill rotWithShape="0">
          <a:gsLst>
            <a:gs pos="0">
              <a:schemeClr val="accent1">
                <a:hueOff val="0"/>
                <a:satOff val="0"/>
                <a:lumOff val="0"/>
                <a:alphaOff val="0"/>
                <a:tint val="96000"/>
                <a:satMod val="100000"/>
                <a:lumMod val="104000"/>
              </a:schemeClr>
            </a:gs>
            <a:gs pos="78000">
              <a:schemeClr val="accent1">
                <a:hueOff val="0"/>
                <a:satOff val="0"/>
                <a:lumOff val="0"/>
                <a:alphaOff val="0"/>
                <a:shade val="100000"/>
                <a:satMod val="110000"/>
                <a:lumMod val="100000"/>
              </a:schemeClr>
            </a:gs>
          </a:gsLst>
          <a:lin ang="5400000" scaled="0"/>
        </a:gradFill>
        <a:ln w="9525" cap="flat" cmpd="sng" algn="ctr">
          <a:solidFill>
            <a:schemeClr val="accent1">
              <a:hueOff val="0"/>
              <a:satOff val="0"/>
              <a:lumOff val="0"/>
              <a:alphaOff val="0"/>
            </a:schemeClr>
          </a:solidFill>
          <a:prstDash val="solid"/>
        </a:ln>
        <a:effectLst/>
        <a:scene3d>
          <a:camera prst="orthographicFront">
            <a:rot lat="0" lon="0" rev="0"/>
          </a:camera>
          <a:lightRig rig="threePt" dir="t"/>
        </a:scene3d>
        <a:sp3d>
          <a:bevelT w="25400" h="12700"/>
        </a:sp3d>
      </dsp:spPr>
      <dsp:style>
        <a:lnRef idx="1">
          <a:scrgbClr r="0" g="0" b="0"/>
        </a:lnRef>
        <a:fillRef idx="3">
          <a:scrgbClr r="0" g="0" b="0"/>
        </a:fillRef>
        <a:effectRef idx="2">
          <a:scrgbClr r="0" g="0" b="0"/>
        </a:effectRef>
        <a:fontRef idx="minor">
          <a:schemeClr val="lt1"/>
        </a:fontRef>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87E203-EE7D-4439-A8D0-62E6C9C885DC}">
      <dsp:nvSpPr>
        <dsp:cNvPr id="0" name=""/>
        <dsp:cNvSpPr/>
      </dsp:nvSpPr>
      <dsp:spPr>
        <a:xfrm>
          <a:off x="0" y="3829562"/>
          <a:ext cx="6403994" cy="1256947"/>
        </a:xfrm>
        <a:prstGeom prst="rect">
          <a:avLst/>
        </a:prstGeom>
        <a:gradFill rotWithShape="0">
          <a:gsLst>
            <a:gs pos="0">
              <a:schemeClr val="accent5">
                <a:hueOff val="0"/>
                <a:satOff val="0"/>
                <a:lumOff val="0"/>
                <a:alphaOff val="0"/>
                <a:tint val="96000"/>
                <a:satMod val="100000"/>
                <a:lumMod val="104000"/>
              </a:schemeClr>
            </a:gs>
            <a:gs pos="78000">
              <a:schemeClr val="accent5">
                <a:hueOff val="0"/>
                <a:satOff val="0"/>
                <a:lumOff val="0"/>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If access is needed, contact Marlene</a:t>
          </a:r>
        </a:p>
      </dsp:txBody>
      <dsp:txXfrm>
        <a:off x="0" y="3829562"/>
        <a:ext cx="6403994" cy="1256947"/>
      </dsp:txXfrm>
    </dsp:sp>
    <dsp:sp modelId="{BDC1DC3A-D2E8-46F9-89DE-28E63FC021B7}">
      <dsp:nvSpPr>
        <dsp:cNvPr id="0" name=""/>
        <dsp:cNvSpPr/>
      </dsp:nvSpPr>
      <dsp:spPr>
        <a:xfrm rot="10800000">
          <a:off x="0" y="1915230"/>
          <a:ext cx="6403994" cy="1933185"/>
        </a:xfrm>
        <a:prstGeom prst="upArrowCallout">
          <a:avLst/>
        </a:prstGeom>
        <a:gradFill rotWithShape="0">
          <a:gsLst>
            <a:gs pos="0">
              <a:schemeClr val="accent5">
                <a:hueOff val="207253"/>
                <a:satOff val="19748"/>
                <a:lumOff val="-8236"/>
                <a:alphaOff val="0"/>
                <a:tint val="96000"/>
                <a:satMod val="100000"/>
                <a:lumMod val="104000"/>
              </a:schemeClr>
            </a:gs>
            <a:gs pos="78000">
              <a:schemeClr val="accent5">
                <a:hueOff val="207253"/>
                <a:satOff val="19748"/>
                <a:lumOff val="-8236"/>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Hiring Supervisors should have access to it through their MyStetson Employee Tab</a:t>
          </a:r>
        </a:p>
      </dsp:txBody>
      <dsp:txXfrm rot="10800000">
        <a:off x="0" y="1915230"/>
        <a:ext cx="6403994" cy="1256126"/>
      </dsp:txXfrm>
    </dsp:sp>
    <dsp:sp modelId="{1BD6D59C-502E-4E6F-8ADB-4EE4E96599D7}">
      <dsp:nvSpPr>
        <dsp:cNvPr id="0" name=""/>
        <dsp:cNvSpPr/>
      </dsp:nvSpPr>
      <dsp:spPr>
        <a:xfrm rot="10800000">
          <a:off x="0" y="899"/>
          <a:ext cx="6403994" cy="1933185"/>
        </a:xfrm>
        <a:prstGeom prst="upArrowCallout">
          <a:avLst/>
        </a:prstGeom>
        <a:gradFill rotWithShape="0">
          <a:gsLst>
            <a:gs pos="0">
              <a:schemeClr val="accent5">
                <a:hueOff val="414507"/>
                <a:satOff val="39495"/>
                <a:lumOff val="-16471"/>
                <a:alphaOff val="0"/>
                <a:tint val="96000"/>
                <a:satMod val="100000"/>
                <a:lumMod val="104000"/>
              </a:schemeClr>
            </a:gs>
            <a:gs pos="78000">
              <a:schemeClr val="accent5">
                <a:hueOff val="414507"/>
                <a:satOff val="39495"/>
                <a:lumOff val="-16471"/>
                <a:alphaOff val="0"/>
                <a:shade val="100000"/>
                <a:satMod val="110000"/>
                <a:lumMod val="100000"/>
              </a:schemeClr>
            </a:gs>
          </a:gsLst>
          <a:lin ang="5400000" scaled="0"/>
        </a:gradFill>
        <a:ln>
          <a:noFill/>
        </a:ln>
        <a:effectLst/>
        <a:scene3d>
          <a:camera prst="orthographicFront">
            <a:rot lat="0" lon="0" rev="0"/>
          </a:camera>
          <a:lightRig rig="threePt" dir="t"/>
        </a:scene3d>
        <a:sp3d>
          <a:bevelT w="25400" h="12700"/>
        </a:sp3d>
      </dsp:spPr>
      <dsp:style>
        <a:lnRef idx="0">
          <a:scrgbClr r="0" g="0" b="0"/>
        </a:lnRef>
        <a:fillRef idx="3">
          <a:scrgbClr r="0" g="0" b="0"/>
        </a:fillRef>
        <a:effectRef idx="2">
          <a:scrgbClr r="0" g="0" b="0"/>
        </a:effectRef>
        <a:fontRef idx="minor">
          <a:schemeClr val="lt1"/>
        </a:fontRef>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a:t>Electronic Personnel Action Form</a:t>
          </a:r>
        </a:p>
      </dsp:txBody>
      <dsp:txXfrm rot="10800000">
        <a:off x="0" y="899"/>
        <a:ext cx="6403994" cy="125612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F6F5D93-8874-4AB2-8BF2-5710B3CF8740}">
      <dsp:nvSpPr>
        <dsp:cNvPr id="0" name=""/>
        <dsp:cNvSpPr/>
      </dsp:nvSpPr>
      <dsp:spPr>
        <a:xfrm>
          <a:off x="0" y="2261"/>
          <a:ext cx="6290226" cy="11459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C2CF737-660B-44B6-8F0C-0CA3F21E2880}">
      <dsp:nvSpPr>
        <dsp:cNvPr id="0" name=""/>
        <dsp:cNvSpPr/>
      </dsp:nvSpPr>
      <dsp:spPr>
        <a:xfrm>
          <a:off x="346647" y="260097"/>
          <a:ext cx="630267" cy="63026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70DE02D-3DA6-4419-997C-6AA54FCD260A}">
      <dsp:nvSpPr>
        <dsp:cNvPr id="0" name=""/>
        <dsp:cNvSpPr/>
      </dsp:nvSpPr>
      <dsp:spPr>
        <a:xfrm>
          <a:off x="1323562" y="2261"/>
          <a:ext cx="4966663" cy="1145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279" tIns="121279" rIns="121279" bIns="121279" numCol="1" spcCol="1270" anchor="ctr" anchorCtr="0">
          <a:noAutofit/>
        </a:bodyPr>
        <a:lstStyle/>
        <a:p>
          <a:pPr marL="0" lvl="0" indent="0" algn="l" defTabSz="977900">
            <a:lnSpc>
              <a:spcPct val="90000"/>
            </a:lnSpc>
            <a:spcBef>
              <a:spcPct val="0"/>
            </a:spcBef>
            <a:spcAft>
              <a:spcPct val="35000"/>
            </a:spcAft>
            <a:buNone/>
          </a:pPr>
          <a:r>
            <a:rPr lang="en-US" sz="2200" kern="1200"/>
            <a:t>Step 1- Supervisor Submission</a:t>
          </a:r>
        </a:p>
      </dsp:txBody>
      <dsp:txXfrm>
        <a:off x="1323562" y="2261"/>
        <a:ext cx="4966663" cy="1145941"/>
      </dsp:txXfrm>
    </dsp:sp>
    <dsp:sp modelId="{E85CD3AA-D394-445F-BBE4-47E652202155}">
      <dsp:nvSpPr>
        <dsp:cNvPr id="0" name=""/>
        <dsp:cNvSpPr/>
      </dsp:nvSpPr>
      <dsp:spPr>
        <a:xfrm>
          <a:off x="0" y="1434688"/>
          <a:ext cx="6290226" cy="11459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3E64947-573A-40F4-9F17-E8B907B2B04A}">
      <dsp:nvSpPr>
        <dsp:cNvPr id="0" name=""/>
        <dsp:cNvSpPr/>
      </dsp:nvSpPr>
      <dsp:spPr>
        <a:xfrm>
          <a:off x="346647" y="1692524"/>
          <a:ext cx="630267" cy="63026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F6F37F5D-E5EA-4B97-A2BF-C44D15C0DD8D}">
      <dsp:nvSpPr>
        <dsp:cNvPr id="0" name=""/>
        <dsp:cNvSpPr/>
      </dsp:nvSpPr>
      <dsp:spPr>
        <a:xfrm>
          <a:off x="1323562" y="1434688"/>
          <a:ext cx="4966663" cy="1145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279" tIns="121279" rIns="121279" bIns="121279" numCol="1" spcCol="1270" anchor="ctr" anchorCtr="0">
          <a:noAutofit/>
        </a:bodyPr>
        <a:lstStyle/>
        <a:p>
          <a:pPr marL="0" lvl="0" indent="0" algn="l" defTabSz="977900">
            <a:lnSpc>
              <a:spcPct val="90000"/>
            </a:lnSpc>
            <a:spcBef>
              <a:spcPct val="0"/>
            </a:spcBef>
            <a:spcAft>
              <a:spcPct val="35000"/>
            </a:spcAft>
            <a:buNone/>
          </a:pPr>
          <a:r>
            <a:rPr lang="en-US" sz="2200" kern="1200"/>
            <a:t>Step 2 - Student “Paperwork” Completion</a:t>
          </a:r>
        </a:p>
      </dsp:txBody>
      <dsp:txXfrm>
        <a:off x="1323562" y="1434688"/>
        <a:ext cx="4966663" cy="1145941"/>
      </dsp:txXfrm>
    </dsp:sp>
    <dsp:sp modelId="{BBCDF7D8-6194-4E15-8C76-2FA6AA218706}">
      <dsp:nvSpPr>
        <dsp:cNvPr id="0" name=""/>
        <dsp:cNvSpPr/>
      </dsp:nvSpPr>
      <dsp:spPr>
        <a:xfrm>
          <a:off x="0" y="2867115"/>
          <a:ext cx="6290226" cy="11459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FEDCC8B-2B46-44E8-9702-F2BDC45E9B27}">
      <dsp:nvSpPr>
        <dsp:cNvPr id="0" name=""/>
        <dsp:cNvSpPr/>
      </dsp:nvSpPr>
      <dsp:spPr>
        <a:xfrm>
          <a:off x="346647" y="3124952"/>
          <a:ext cx="630267" cy="63026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46819D64-CE26-418B-83BA-8EACB299DE93}">
      <dsp:nvSpPr>
        <dsp:cNvPr id="0" name=""/>
        <dsp:cNvSpPr/>
      </dsp:nvSpPr>
      <dsp:spPr>
        <a:xfrm>
          <a:off x="1323562" y="2867115"/>
          <a:ext cx="4966663" cy="1145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279" tIns="121279" rIns="121279" bIns="121279" numCol="1" spcCol="1270" anchor="ctr" anchorCtr="0">
          <a:noAutofit/>
        </a:bodyPr>
        <a:lstStyle/>
        <a:p>
          <a:pPr marL="0" lvl="0" indent="0" algn="l" defTabSz="977900">
            <a:lnSpc>
              <a:spcPct val="90000"/>
            </a:lnSpc>
            <a:spcBef>
              <a:spcPct val="0"/>
            </a:spcBef>
            <a:spcAft>
              <a:spcPct val="35000"/>
            </a:spcAft>
            <a:buNone/>
          </a:pPr>
          <a:r>
            <a:rPr lang="en-US" sz="2200" kern="1200"/>
            <a:t>Step 3 - Student Employment Team Processes</a:t>
          </a:r>
        </a:p>
      </dsp:txBody>
      <dsp:txXfrm>
        <a:off x="1323562" y="2867115"/>
        <a:ext cx="4966663" cy="1145941"/>
      </dsp:txXfrm>
    </dsp:sp>
    <dsp:sp modelId="{79AF4E87-DB44-4298-85C4-F3E1F231FC6B}">
      <dsp:nvSpPr>
        <dsp:cNvPr id="0" name=""/>
        <dsp:cNvSpPr/>
      </dsp:nvSpPr>
      <dsp:spPr>
        <a:xfrm>
          <a:off x="0" y="4299542"/>
          <a:ext cx="6290226" cy="1145941"/>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E029E85B-5E36-4C8B-93CC-765A42B4B573}">
      <dsp:nvSpPr>
        <dsp:cNvPr id="0" name=""/>
        <dsp:cNvSpPr/>
      </dsp:nvSpPr>
      <dsp:spPr>
        <a:xfrm>
          <a:off x="346647" y="4557379"/>
          <a:ext cx="630267" cy="63026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4FC5E42-49A4-4604-A39B-E29E15C8E050}">
      <dsp:nvSpPr>
        <dsp:cNvPr id="0" name=""/>
        <dsp:cNvSpPr/>
      </dsp:nvSpPr>
      <dsp:spPr>
        <a:xfrm>
          <a:off x="1323562" y="4299542"/>
          <a:ext cx="4966663" cy="114594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1279" tIns="121279" rIns="121279" bIns="121279" numCol="1" spcCol="1270" anchor="ctr" anchorCtr="0">
          <a:noAutofit/>
        </a:bodyPr>
        <a:lstStyle/>
        <a:p>
          <a:pPr marL="0" lvl="0" indent="0" algn="l" defTabSz="977900">
            <a:lnSpc>
              <a:spcPct val="90000"/>
            </a:lnSpc>
            <a:spcBef>
              <a:spcPct val="0"/>
            </a:spcBef>
            <a:spcAft>
              <a:spcPct val="35000"/>
            </a:spcAft>
            <a:buNone/>
          </a:pPr>
          <a:r>
            <a:rPr lang="en-US" sz="2200" kern="1200"/>
            <a:t>Step 4 - Student Works</a:t>
          </a:r>
        </a:p>
      </dsp:txBody>
      <dsp:txXfrm>
        <a:off x="1323562" y="4299542"/>
        <a:ext cx="4966663" cy="1145941"/>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914692-4C59-4204-B073-D683146FEA5F}">
      <dsp:nvSpPr>
        <dsp:cNvPr id="0" name=""/>
        <dsp:cNvSpPr/>
      </dsp:nvSpPr>
      <dsp:spPr>
        <a:xfrm>
          <a:off x="2911" y="117828"/>
          <a:ext cx="1193062" cy="1193062"/>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0C84B88-84E9-4832-8F96-E1335413D419}">
      <dsp:nvSpPr>
        <dsp:cNvPr id="0" name=""/>
        <dsp:cNvSpPr/>
      </dsp:nvSpPr>
      <dsp:spPr>
        <a:xfrm>
          <a:off x="2911" y="1484412"/>
          <a:ext cx="3408749" cy="51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EPAF Instructions available on website (coming soon)</a:t>
          </a:r>
        </a:p>
      </dsp:txBody>
      <dsp:txXfrm>
        <a:off x="2911" y="1484412"/>
        <a:ext cx="3408749" cy="511312"/>
      </dsp:txXfrm>
    </dsp:sp>
    <dsp:sp modelId="{B6F00F91-E29C-4E90-B2D9-B50E37CD99C1}">
      <dsp:nvSpPr>
        <dsp:cNvPr id="0" name=""/>
        <dsp:cNvSpPr/>
      </dsp:nvSpPr>
      <dsp:spPr>
        <a:xfrm>
          <a:off x="2911" y="2076432"/>
          <a:ext cx="3408749" cy="2076772"/>
        </a:xfrm>
        <a:prstGeom prst="rect">
          <a:avLst/>
        </a:prstGeom>
        <a:noFill/>
        <a:ln>
          <a:noFill/>
        </a:ln>
        <a:effectLst/>
      </dsp:spPr>
      <dsp:style>
        <a:lnRef idx="0">
          <a:scrgbClr r="0" g="0" b="0"/>
        </a:lnRef>
        <a:fillRef idx="0">
          <a:scrgbClr r="0" g="0" b="0"/>
        </a:fillRef>
        <a:effectRef idx="0">
          <a:scrgbClr r="0" g="0" b="0"/>
        </a:effectRef>
        <a:fontRef idx="minor"/>
      </dsp:style>
    </dsp:sp>
    <dsp:sp modelId="{00E1EDC6-317F-481F-BEF5-E8FE0EED31F3}">
      <dsp:nvSpPr>
        <dsp:cNvPr id="0" name=""/>
        <dsp:cNvSpPr/>
      </dsp:nvSpPr>
      <dsp:spPr>
        <a:xfrm>
          <a:off x="4008193" y="117828"/>
          <a:ext cx="1193062" cy="1193062"/>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133A52B-9039-4C25-9131-F89B43425B45}">
      <dsp:nvSpPr>
        <dsp:cNvPr id="0" name=""/>
        <dsp:cNvSpPr/>
      </dsp:nvSpPr>
      <dsp:spPr>
        <a:xfrm>
          <a:off x="4008193" y="1484412"/>
          <a:ext cx="3408749" cy="51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Troubleshooting guide found on the Supervisor Resources page.</a:t>
          </a:r>
        </a:p>
      </dsp:txBody>
      <dsp:txXfrm>
        <a:off x="4008193" y="1484412"/>
        <a:ext cx="3408749" cy="511312"/>
      </dsp:txXfrm>
    </dsp:sp>
    <dsp:sp modelId="{A17E2D61-2241-45EB-A1C9-D36733114A4C}">
      <dsp:nvSpPr>
        <dsp:cNvPr id="0" name=""/>
        <dsp:cNvSpPr/>
      </dsp:nvSpPr>
      <dsp:spPr>
        <a:xfrm>
          <a:off x="4008193" y="2076432"/>
          <a:ext cx="3408749" cy="2076772"/>
        </a:xfrm>
        <a:prstGeom prst="rect">
          <a:avLst/>
        </a:prstGeom>
        <a:noFill/>
        <a:ln>
          <a:noFill/>
        </a:ln>
        <a:effectLst/>
      </dsp:spPr>
      <dsp:style>
        <a:lnRef idx="0">
          <a:scrgbClr r="0" g="0" b="0"/>
        </a:lnRef>
        <a:fillRef idx="0">
          <a:scrgbClr r="0" g="0" b="0"/>
        </a:fillRef>
        <a:effectRef idx="0">
          <a:scrgbClr r="0" g="0" b="0"/>
        </a:effectRef>
        <a:fontRef idx="minor"/>
      </dsp:style>
    </dsp:sp>
    <dsp:sp modelId="{D646891C-35AE-45FF-8145-5F8942D1800A}">
      <dsp:nvSpPr>
        <dsp:cNvPr id="0" name=""/>
        <dsp:cNvSpPr/>
      </dsp:nvSpPr>
      <dsp:spPr>
        <a:xfrm>
          <a:off x="8013474" y="117828"/>
          <a:ext cx="1193062" cy="1193062"/>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DBD2B9CD-B578-4512-98B7-C5DC76715220}">
      <dsp:nvSpPr>
        <dsp:cNvPr id="0" name=""/>
        <dsp:cNvSpPr/>
      </dsp:nvSpPr>
      <dsp:spPr>
        <a:xfrm>
          <a:off x="8013474" y="1484412"/>
          <a:ext cx="3408749" cy="5113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None/>
            <a:defRPr b="1"/>
          </a:pPr>
          <a:r>
            <a:rPr lang="en-US" sz="1700" kern="1200"/>
            <a:t>Helpful Hints:</a:t>
          </a:r>
        </a:p>
      </dsp:txBody>
      <dsp:txXfrm>
        <a:off x="8013474" y="1484412"/>
        <a:ext cx="3408749" cy="511312"/>
      </dsp:txXfrm>
    </dsp:sp>
    <dsp:sp modelId="{D3025B54-B52F-4155-B21E-2C37A8D998D3}">
      <dsp:nvSpPr>
        <dsp:cNvPr id="0" name=""/>
        <dsp:cNvSpPr/>
      </dsp:nvSpPr>
      <dsp:spPr>
        <a:xfrm>
          <a:off x="8013474" y="2076432"/>
          <a:ext cx="3408749" cy="207677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l" defTabSz="755650">
            <a:lnSpc>
              <a:spcPct val="90000"/>
            </a:lnSpc>
            <a:spcBef>
              <a:spcPct val="0"/>
            </a:spcBef>
            <a:spcAft>
              <a:spcPct val="35000"/>
            </a:spcAft>
            <a:buFont typeface="Arial" panose="020B0604020202020204" pitchFamily="34" charset="0"/>
            <a:buNone/>
          </a:pPr>
          <a:r>
            <a:rPr lang="en-US" sz="1700" kern="1200"/>
            <a:t>Correct approval type is needed</a:t>
          </a:r>
        </a:p>
        <a:p>
          <a:pPr marL="0" lvl="0" indent="0" algn="l" defTabSz="755650">
            <a:lnSpc>
              <a:spcPct val="90000"/>
            </a:lnSpc>
            <a:spcBef>
              <a:spcPct val="0"/>
            </a:spcBef>
            <a:spcAft>
              <a:spcPct val="35000"/>
            </a:spcAft>
            <a:buFont typeface="Arial" panose="020B0604020202020204" pitchFamily="34" charset="0"/>
            <a:buNone/>
          </a:pPr>
          <a:r>
            <a:rPr lang="en-US" sz="1700" kern="1200"/>
            <a:t>Query date needs to be set as the anticipated start date PRIOR to pressing “Go” on page 1</a:t>
          </a:r>
        </a:p>
        <a:p>
          <a:pPr marL="0" lvl="0" indent="0" algn="l" defTabSz="755650">
            <a:lnSpc>
              <a:spcPct val="90000"/>
            </a:lnSpc>
            <a:spcBef>
              <a:spcPct val="0"/>
            </a:spcBef>
            <a:spcAft>
              <a:spcPct val="35000"/>
            </a:spcAft>
            <a:buFont typeface="Arial" panose="020B0604020202020204" pitchFamily="34" charset="0"/>
            <a:buNone/>
          </a:pPr>
          <a:r>
            <a:rPr lang="en-US" sz="1700" kern="1200"/>
            <a:t>EPAFs will have a “Pending” transaction status when supervisor completes submission </a:t>
          </a:r>
        </a:p>
      </dsp:txBody>
      <dsp:txXfrm>
        <a:off x="8013474" y="2076432"/>
        <a:ext cx="3408749" cy="2076772"/>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F3B5D9-C419-4954-8B06-9D0B2D19D1C0}">
      <dsp:nvSpPr>
        <dsp:cNvPr id="0" name=""/>
        <dsp:cNvSpPr/>
      </dsp:nvSpPr>
      <dsp:spPr>
        <a:xfrm>
          <a:off x="0" y="170662"/>
          <a:ext cx="10820400"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Processing occurs daily</a:t>
          </a:r>
        </a:p>
      </dsp:txBody>
      <dsp:txXfrm>
        <a:off x="56201" y="226863"/>
        <a:ext cx="10707998" cy="1038877"/>
      </dsp:txXfrm>
    </dsp:sp>
    <dsp:sp modelId="{5188EC8E-1EF5-47A0-95AA-41B7095A6781}">
      <dsp:nvSpPr>
        <dsp:cNvPr id="0" name=""/>
        <dsp:cNvSpPr/>
      </dsp:nvSpPr>
      <dsp:spPr>
        <a:xfrm>
          <a:off x="0" y="1460182"/>
          <a:ext cx="10820400" cy="1151279"/>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82880" tIns="182880" rIns="182880" bIns="182880" numCol="1" spcCol="1270" anchor="ctr" anchorCtr="0">
          <a:noAutofit/>
        </a:bodyPr>
        <a:lstStyle/>
        <a:p>
          <a:pPr marL="0" lvl="0" indent="0" algn="l" defTabSz="2133600">
            <a:lnSpc>
              <a:spcPct val="90000"/>
            </a:lnSpc>
            <a:spcBef>
              <a:spcPct val="0"/>
            </a:spcBef>
            <a:spcAft>
              <a:spcPct val="35000"/>
            </a:spcAft>
            <a:buNone/>
          </a:pPr>
          <a:r>
            <a:rPr lang="en-US" sz="4800" kern="1200"/>
            <a:t>Once student steps are complete:</a:t>
          </a:r>
        </a:p>
      </dsp:txBody>
      <dsp:txXfrm>
        <a:off x="56201" y="1516383"/>
        <a:ext cx="10707998" cy="1038877"/>
      </dsp:txXfrm>
    </dsp:sp>
    <dsp:sp modelId="{DEFCECDF-161B-4555-B10B-244F19407BD3}">
      <dsp:nvSpPr>
        <dsp:cNvPr id="0" name=""/>
        <dsp:cNvSpPr/>
      </dsp:nvSpPr>
      <dsp:spPr>
        <a:xfrm>
          <a:off x="0" y="2611462"/>
          <a:ext cx="10820400" cy="1242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548" tIns="60960" rIns="341376" bIns="60960" numCol="1" spcCol="1270" anchor="t" anchorCtr="0">
          <a:noAutofit/>
        </a:bodyPr>
        <a:lstStyle/>
        <a:p>
          <a:pPr marL="285750" lvl="1" indent="-285750" algn="l" defTabSz="1644650">
            <a:lnSpc>
              <a:spcPct val="90000"/>
            </a:lnSpc>
            <a:spcBef>
              <a:spcPct val="0"/>
            </a:spcBef>
            <a:spcAft>
              <a:spcPct val="20000"/>
            </a:spcAft>
            <a:buChar char="•"/>
          </a:pPr>
          <a:r>
            <a:rPr lang="en-US" sz="3700" kern="1200"/>
            <a:t>STUD01: 3-4 business days</a:t>
          </a:r>
        </a:p>
        <a:p>
          <a:pPr marL="285750" lvl="1" indent="-285750" algn="l" defTabSz="1644650">
            <a:lnSpc>
              <a:spcPct val="90000"/>
            </a:lnSpc>
            <a:spcBef>
              <a:spcPct val="0"/>
            </a:spcBef>
            <a:spcAft>
              <a:spcPct val="20000"/>
            </a:spcAft>
            <a:buChar char="•"/>
          </a:pPr>
          <a:r>
            <a:rPr lang="en-US" sz="3700" kern="1200"/>
            <a:t>STUD02 &amp; STUD03: 2-3 business days</a:t>
          </a:r>
        </a:p>
      </dsp:txBody>
      <dsp:txXfrm>
        <a:off x="0" y="2611462"/>
        <a:ext cx="10820400" cy="1242000"/>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7AED3-B036-44ED-AD36-5C91F54C8E72}">
      <dsp:nvSpPr>
        <dsp:cNvPr id="0" name=""/>
        <dsp:cNvSpPr/>
      </dsp:nvSpPr>
      <dsp:spPr>
        <a:xfrm>
          <a:off x="0" y="0"/>
          <a:ext cx="10820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7F0F52F-FD1F-493F-B418-3C91472ED781}">
      <dsp:nvSpPr>
        <dsp:cNvPr id="0" name=""/>
        <dsp:cNvSpPr/>
      </dsp:nvSpPr>
      <dsp:spPr>
        <a:xfrm>
          <a:off x="0" y="0"/>
          <a:ext cx="10820400" cy="100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Awarded to students who filed a FAFSA</a:t>
          </a:r>
        </a:p>
      </dsp:txBody>
      <dsp:txXfrm>
        <a:off x="0" y="0"/>
        <a:ext cx="10820400" cy="1006031"/>
      </dsp:txXfrm>
    </dsp:sp>
    <dsp:sp modelId="{18B2FF07-2F75-4754-BADC-B261200D4318}">
      <dsp:nvSpPr>
        <dsp:cNvPr id="0" name=""/>
        <dsp:cNvSpPr/>
      </dsp:nvSpPr>
      <dsp:spPr>
        <a:xfrm>
          <a:off x="0" y="1006031"/>
          <a:ext cx="10820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442F77A-D2DB-4930-8C62-8C5E0227A198}">
      <dsp:nvSpPr>
        <dsp:cNvPr id="0" name=""/>
        <dsp:cNvSpPr/>
      </dsp:nvSpPr>
      <dsp:spPr>
        <a:xfrm>
          <a:off x="0" y="1006031"/>
          <a:ext cx="10820400" cy="100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Must have "Need" under federal regulations</a:t>
          </a:r>
        </a:p>
      </dsp:txBody>
      <dsp:txXfrm>
        <a:off x="0" y="1006031"/>
        <a:ext cx="10820400" cy="1006031"/>
      </dsp:txXfrm>
    </dsp:sp>
    <dsp:sp modelId="{080D2AFA-BFD2-4FAB-B0B4-5D466D21C0AB}">
      <dsp:nvSpPr>
        <dsp:cNvPr id="0" name=""/>
        <dsp:cNvSpPr/>
      </dsp:nvSpPr>
      <dsp:spPr>
        <a:xfrm>
          <a:off x="0" y="2012062"/>
          <a:ext cx="10820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13E1024-BC95-4D5F-8C37-1979FEBE04C1}">
      <dsp:nvSpPr>
        <dsp:cNvPr id="0" name=""/>
        <dsp:cNvSpPr/>
      </dsp:nvSpPr>
      <dsp:spPr>
        <a:xfrm>
          <a:off x="0" y="2012062"/>
          <a:ext cx="10820400" cy="100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Financial Aid program that is limited by the award amount</a:t>
          </a:r>
        </a:p>
      </dsp:txBody>
      <dsp:txXfrm>
        <a:off x="0" y="2012062"/>
        <a:ext cx="10820400" cy="1006031"/>
      </dsp:txXfrm>
    </dsp:sp>
    <dsp:sp modelId="{866DFC7B-1079-4310-8364-7AD74359B3AF}">
      <dsp:nvSpPr>
        <dsp:cNvPr id="0" name=""/>
        <dsp:cNvSpPr/>
      </dsp:nvSpPr>
      <dsp:spPr>
        <a:xfrm>
          <a:off x="0" y="3018093"/>
          <a:ext cx="10820400"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E74A0A1-D9F7-4D20-BB64-5C7634462272}">
      <dsp:nvSpPr>
        <dsp:cNvPr id="0" name=""/>
        <dsp:cNvSpPr/>
      </dsp:nvSpPr>
      <dsp:spPr>
        <a:xfrm>
          <a:off x="0" y="3018093"/>
          <a:ext cx="10820400" cy="100603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490" tIns="110490" rIns="110490" bIns="110490" numCol="1" spcCol="1270" anchor="t" anchorCtr="0">
          <a:noAutofit/>
        </a:bodyPr>
        <a:lstStyle/>
        <a:p>
          <a:pPr marL="0" lvl="0" indent="0" algn="l" defTabSz="1289050">
            <a:lnSpc>
              <a:spcPct val="90000"/>
            </a:lnSpc>
            <a:spcBef>
              <a:spcPct val="0"/>
            </a:spcBef>
            <a:spcAft>
              <a:spcPct val="35000"/>
            </a:spcAft>
            <a:buNone/>
          </a:pPr>
          <a:r>
            <a:rPr lang="en-US" sz="2900" kern="1200"/>
            <a:t>Student is paid the same way regardless of funding source</a:t>
          </a:r>
        </a:p>
      </dsp:txBody>
      <dsp:txXfrm>
        <a:off x="0" y="3018093"/>
        <a:ext cx="10820400" cy="1006031"/>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EEB494-B4E1-4591-8845-FB89F5B251D3}">
      <dsp:nvSpPr>
        <dsp:cNvPr id="0" name=""/>
        <dsp:cNvSpPr/>
      </dsp:nvSpPr>
      <dsp:spPr>
        <a:xfrm>
          <a:off x="1302749" y="979199"/>
          <a:ext cx="1540687" cy="15406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59D23B5-43F9-4133-98A1-5C69D8904BD0}">
      <dsp:nvSpPr>
        <dsp:cNvPr id="0" name=""/>
        <dsp:cNvSpPr/>
      </dsp:nvSpPr>
      <dsp:spPr>
        <a:xfrm>
          <a:off x="361218" y="2986411"/>
          <a:ext cx="342375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Created to align student positions and prepare for anticipated annual increases for next one years</a:t>
          </a:r>
        </a:p>
      </dsp:txBody>
      <dsp:txXfrm>
        <a:off x="361218" y="2986411"/>
        <a:ext cx="3423750" cy="1102500"/>
      </dsp:txXfrm>
    </dsp:sp>
    <dsp:sp modelId="{F7C706AA-30E7-413C-9B13-BAC1989CBF5E}">
      <dsp:nvSpPr>
        <dsp:cNvPr id="0" name=""/>
        <dsp:cNvSpPr/>
      </dsp:nvSpPr>
      <dsp:spPr>
        <a:xfrm>
          <a:off x="5325656" y="979199"/>
          <a:ext cx="1540687" cy="15406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68AA89C-12B3-412C-9071-B90ACBF0FFA7}">
      <dsp:nvSpPr>
        <dsp:cNvPr id="0" name=""/>
        <dsp:cNvSpPr/>
      </dsp:nvSpPr>
      <dsp:spPr>
        <a:xfrm>
          <a:off x="4384124" y="2986411"/>
          <a:ext cx="342375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Developed through committee process including supervisors and students</a:t>
          </a:r>
        </a:p>
      </dsp:txBody>
      <dsp:txXfrm>
        <a:off x="4384124" y="2986411"/>
        <a:ext cx="3423750" cy="1102500"/>
      </dsp:txXfrm>
    </dsp:sp>
    <dsp:sp modelId="{43AE0553-8EC0-4F34-8B2B-A5F07CCB448D}">
      <dsp:nvSpPr>
        <dsp:cNvPr id="0" name=""/>
        <dsp:cNvSpPr/>
      </dsp:nvSpPr>
      <dsp:spPr>
        <a:xfrm>
          <a:off x="9348562" y="979199"/>
          <a:ext cx="1540687" cy="15406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07B221-2A4F-480B-A248-0454D368A28A}">
      <dsp:nvSpPr>
        <dsp:cNvPr id="0" name=""/>
        <dsp:cNvSpPr/>
      </dsp:nvSpPr>
      <dsp:spPr>
        <a:xfrm>
          <a:off x="8407031" y="2986411"/>
          <a:ext cx="3423750" cy="11025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800100">
            <a:lnSpc>
              <a:spcPct val="100000"/>
            </a:lnSpc>
            <a:spcBef>
              <a:spcPct val="0"/>
            </a:spcBef>
            <a:spcAft>
              <a:spcPct val="35000"/>
            </a:spcAft>
            <a:buNone/>
          </a:pPr>
          <a:r>
            <a:rPr lang="en-US" sz="1800" kern="1200"/>
            <a:t>All students within a position will be paid the same rate- There is no flexibility in wage rate within each position</a:t>
          </a:r>
        </a:p>
      </dsp:txBody>
      <dsp:txXfrm>
        <a:off x="8407031" y="2986411"/>
        <a:ext cx="3423750" cy="110250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09D3AA-D412-459D-A8C1-E683AF395EEA}">
      <dsp:nvSpPr>
        <dsp:cNvPr id="0" name=""/>
        <dsp:cNvSpPr/>
      </dsp:nvSpPr>
      <dsp:spPr>
        <a:xfrm>
          <a:off x="0" y="116009"/>
          <a:ext cx="108204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Level 1 - $14/hour: </a:t>
          </a:r>
        </a:p>
      </dsp:txBody>
      <dsp:txXfrm>
        <a:off x="19904" y="135913"/>
        <a:ext cx="10780592" cy="367937"/>
      </dsp:txXfrm>
    </dsp:sp>
    <dsp:sp modelId="{EA6FE81B-9A8E-4378-88C1-0110A5597F3C}">
      <dsp:nvSpPr>
        <dsp:cNvPr id="0" name=""/>
        <dsp:cNvSpPr/>
      </dsp:nvSpPr>
      <dsp:spPr>
        <a:xfrm>
          <a:off x="0" y="523754"/>
          <a:ext cx="10820400" cy="791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5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Requires skills and knowledge that can be learned on the job. Involves the use of some independent decision-making. Exercises some responsibility and judgment for a variety of tasks, tasks may be manual and/or repetitive in nature, sound judgment in supervisor’s absence upon completed training, and general instruction from a supervisor with some follow-up required. </a:t>
          </a:r>
        </a:p>
        <a:p>
          <a:pPr marL="114300" lvl="1" indent="-114300" algn="l" defTabSz="577850">
            <a:lnSpc>
              <a:spcPct val="90000"/>
            </a:lnSpc>
            <a:spcBef>
              <a:spcPct val="0"/>
            </a:spcBef>
            <a:spcAft>
              <a:spcPct val="20000"/>
            </a:spcAft>
            <a:buChar char="•"/>
          </a:pPr>
          <a:r>
            <a:rPr lang="en-US" sz="1300" kern="1200"/>
            <a:t>Examples: Clerical Assistants, Helpdesk Employees, Ticket Office (entry-level roles)</a:t>
          </a:r>
        </a:p>
      </dsp:txBody>
      <dsp:txXfrm>
        <a:off x="0" y="523754"/>
        <a:ext cx="10820400" cy="791775"/>
      </dsp:txXfrm>
    </dsp:sp>
    <dsp:sp modelId="{3A5221A2-DFF6-4318-89EB-63AD1FBFF0F8}">
      <dsp:nvSpPr>
        <dsp:cNvPr id="0" name=""/>
        <dsp:cNvSpPr/>
      </dsp:nvSpPr>
      <dsp:spPr>
        <a:xfrm>
          <a:off x="0" y="1315529"/>
          <a:ext cx="108204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Level 2 - $14.25/hour:</a:t>
          </a:r>
        </a:p>
      </dsp:txBody>
      <dsp:txXfrm>
        <a:off x="19904" y="1335433"/>
        <a:ext cx="10780592" cy="367937"/>
      </dsp:txXfrm>
    </dsp:sp>
    <dsp:sp modelId="{6D0787C8-10D1-4EEF-BA8A-627494D47BD8}">
      <dsp:nvSpPr>
        <dsp:cNvPr id="0" name=""/>
        <dsp:cNvSpPr/>
      </dsp:nvSpPr>
      <dsp:spPr>
        <a:xfrm>
          <a:off x="0" y="1723275"/>
          <a:ext cx="10820400" cy="985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5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Requires skills at a level higher than those that can easily be learned on the job, including skills beyond those typically expected of an undergraduate student. Uses independent problem-solving to complete tasks with moderate accountability. Demonstrates initiative and decision-making in planning and prioritizing workload, moderate analytical abilities, leadership abilities, minimal supervision on routine tasks, and some follow-up on complex tasks. </a:t>
          </a:r>
        </a:p>
        <a:p>
          <a:pPr marL="114300" lvl="1" indent="-114300" algn="l" defTabSz="577850">
            <a:lnSpc>
              <a:spcPct val="90000"/>
            </a:lnSpc>
            <a:spcBef>
              <a:spcPct val="0"/>
            </a:spcBef>
            <a:spcAft>
              <a:spcPct val="20000"/>
            </a:spcAft>
            <a:buChar char="•"/>
          </a:pPr>
          <a:r>
            <a:rPr lang="en-US" sz="1300" kern="1200"/>
            <a:t>Examples: Tutors, Lifeguards, Student Employment Managers (not in lead positions) </a:t>
          </a:r>
        </a:p>
      </dsp:txBody>
      <dsp:txXfrm>
        <a:off x="0" y="1723275"/>
        <a:ext cx="10820400" cy="985320"/>
      </dsp:txXfrm>
    </dsp:sp>
    <dsp:sp modelId="{12AAE674-E736-4166-BA0A-FBAA56791E61}">
      <dsp:nvSpPr>
        <dsp:cNvPr id="0" name=""/>
        <dsp:cNvSpPr/>
      </dsp:nvSpPr>
      <dsp:spPr>
        <a:xfrm>
          <a:off x="0" y="2708595"/>
          <a:ext cx="10820400" cy="407745"/>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en-US" sz="1700" kern="1200"/>
            <a:t>Level 3 - $14.75/hour: </a:t>
          </a:r>
        </a:p>
      </dsp:txBody>
      <dsp:txXfrm>
        <a:off x="19904" y="2728499"/>
        <a:ext cx="10780592" cy="367937"/>
      </dsp:txXfrm>
    </dsp:sp>
    <dsp:sp modelId="{DE1BFA9C-9850-42FC-A83D-F9D8E4A150FC}">
      <dsp:nvSpPr>
        <dsp:cNvPr id="0" name=""/>
        <dsp:cNvSpPr/>
      </dsp:nvSpPr>
      <dsp:spPr>
        <a:xfrm>
          <a:off x="0" y="3116340"/>
          <a:ext cx="10820400" cy="7917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3548" tIns="21590" rIns="120904" bIns="21590" numCol="1" spcCol="1270" anchor="t" anchorCtr="0">
          <a:noAutofit/>
        </a:bodyPr>
        <a:lstStyle/>
        <a:p>
          <a:pPr marL="114300" lvl="1" indent="-114300" algn="l" defTabSz="577850">
            <a:lnSpc>
              <a:spcPct val="90000"/>
            </a:lnSpc>
            <a:spcBef>
              <a:spcPct val="0"/>
            </a:spcBef>
            <a:spcAft>
              <a:spcPct val="20000"/>
            </a:spcAft>
            <a:buChar char="•"/>
          </a:pPr>
          <a:r>
            <a:rPr lang="en-US" sz="1300" kern="1200"/>
            <a:t>Independent project management of University initiatives or oversight of student employees which includes coordination of the responsibilities, accountability for the workload of other student employees. Requires highly specialized skills to complete complex tasks, and independent judgment in decisions with high accountability and confidentiality. </a:t>
          </a:r>
        </a:p>
        <a:p>
          <a:pPr marL="114300" lvl="1" indent="-114300" algn="l" defTabSz="577850">
            <a:lnSpc>
              <a:spcPct val="90000"/>
            </a:lnSpc>
            <a:spcBef>
              <a:spcPct val="0"/>
            </a:spcBef>
            <a:spcAft>
              <a:spcPct val="20000"/>
            </a:spcAft>
            <a:buChar char="•"/>
          </a:pPr>
          <a:r>
            <a:rPr lang="en-US" sz="1300" kern="1200"/>
            <a:t>Examples: Lead SPI, WELL Team Leads, Lead Managers</a:t>
          </a:r>
        </a:p>
      </dsp:txBody>
      <dsp:txXfrm>
        <a:off x="0" y="3116340"/>
        <a:ext cx="10820400" cy="791775"/>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layout13.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1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18.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6/7/layout/BasicLinearProcessNumbered">
  <dgm:title val="Basic Linear Process Numbered"/>
  <dgm:desc val="Used to show a progression; a timeline; sequential steps in a task, process, or workflow; or to emphasize movement or direction. Automatic numbers have been introduced to show the steps of the process which appears in a circle. Level 1 and Level 2 text appear in a rectangle."/>
  <dgm:catLst>
    <dgm:cat type="process"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101" type="sibTrans" cxnId="4">
          <dgm:prSet phldrT="1"/>
          <dgm:t>
            <a:bodyPr/>
            <a:lstStyle/>
            <a:p>
              <a:r>
                <a:t>1</a:t>
              </a:r>
            </a:p>
          </dgm:t>
        </dgm:pt>
        <dgm:pt modelId="201" type="sibTrans" cxnId="5">
          <dgm:prSet phldrT="2"/>
          <dgm:t>
            <a:bodyPr/>
            <a:lstStyle/>
            <a:p>
              <a:r>
                <a:t>2</a:t>
              </a:r>
            </a:p>
          </dgm:t>
        </dgm:pt>
        <dgm:pt modelId="301" type="sibTrans" cxnId="6">
          <dgm:prSet phldrT="3"/>
          <dgm:t>
            <a:bodyPr/>
            <a:lstStyle/>
            <a:p>
              <a:r>
                <a:t>3</a:t>
              </a:r>
            </a:p>
          </dgm:t>
        </dgm:pt>
      </dgm:ptLst>
      <dgm:cxnLst>
        <dgm:cxn modelId="4" srcId="0" destId="1" srcOrd="0" destOrd="0" sibTransId="101"/>
        <dgm:cxn modelId="5" srcId="0" destId="2" srcOrd="1" destOrd="0" sibTransId="201"/>
        <dgm:cxn modelId="6" srcId="0" destId="3" srcOrd="2" destOrd="0" sibTransId="301"/>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animLvl val="lvl"/>
      <dgm:resizeHandles val="exact"/>
    </dgm:varLst>
    <dgm:alg type="lin">
      <dgm:param type="linDir" val="fromL"/>
      <dgm:param type="nodeVertAlign" val="t"/>
    </dgm:alg>
    <dgm:shape xmlns:r="http://schemas.openxmlformats.org/officeDocument/2006/relationships" r:blip="">
      <dgm:adjLst/>
    </dgm:shape>
    <dgm:presOf/>
    <dgm:constrLst>
      <dgm:constr type="h" for="ch" forName="compositeNode" refType="h"/>
      <dgm:constr type="w" for="ch" forName="compositeNode" refType="w"/>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1"/>
      <dgm:constr type="primFontSz" for="des" forName="sibTransNodeCircle" op="equ"/>
      <dgm:constr type="primFontSz" for="des" forName="nodeText" op="equ"/>
      <dgm:constr type="h" for="des" forName="sibTransNodeCircle" op="equ"/>
      <dgm:constr type="w" for="des" forName="sibTransNodeCircle" op="equ"/>
    </dgm:constrLst>
    <dgm:ruleLst>
      <dgm:rule type="h" val="NaN" fact="1.2" max="NaN"/>
    </dgm:ruleLst>
    <dgm:forEach name="Name4" axis="ch" ptType="node">
      <dgm:layoutNode name="compositeNode">
        <dgm:varLst>
          <dgm:bulletEnabled val="1"/>
        </dgm:varLst>
        <dgm:alg type="composite"/>
        <dgm:constrLst>
          <dgm:constr type="h" refType="w" op="lte" fact="1.4"/>
          <dgm:constr type="w" for="ch" forName="bgRect" refType="w"/>
          <dgm:constr type="h" for="ch" forName="bgRect" refType="h"/>
          <dgm:constr type="t" for="ch" forName="bgRect"/>
          <dgm:constr type="l" for="ch" forName="bgRect"/>
          <dgm:constr type="h" for="ch" forName="sibTransNodeCircle" refType="h" refFor="ch" refForName="bgRect" fact="0.3"/>
          <dgm:constr type="w" for="ch" forName="sibTransNodeCircle" refType="h" refFor="ch" refForName="sibTransNodeCircle"/>
          <dgm:constr type="ctrX" for="ch" forName="sibTransNodeCircle" refType="w" fact="0.5"/>
          <dgm:constr type="ctrY" for="ch" forName="sibTransNodeCircle" refType="h" fact="0.25"/>
          <dgm:constr type="r" for="ch" forName="nodeText" refType="r" refFor="ch" refForName="bgRect"/>
          <dgm:constr type="h" for="ch" forName="nodeText" refType="h" refFor="ch" refForName="bgRect" fact="0.6"/>
          <dgm:constr type="t" for="ch" forName="nodeText" refType="h" refFor="ch" refForName="bgRect" fact="0.38"/>
          <dgm:constr type="b" for="ch" forName="bottomLine" refType="b" refFor="ch" refForName="bgRect"/>
          <dgm:constr type="w" for="ch" forName="bottomLine" refType="w" refFor="ch" refForName="bgRect"/>
          <dgm:constr type="h" for="ch" forName="bottomLine" val="0.002"/>
        </dgm:constrLst>
        <dgm:ruleLst/>
        <dgm:layoutNode name="bgRect" styleLbl="bgAccFollowNode1">
          <dgm:alg type="sp"/>
          <dgm:shape xmlns:r="http://schemas.openxmlformats.org/officeDocument/2006/relationships" type="rect" r:blip="">
            <dgm:adjLst/>
          </dgm:shape>
          <dgm:presOf axis="self"/>
          <dgm:constrLst/>
          <dgm:ruleLst/>
        </dgm:layoutNode>
        <dgm:forEach name="Name19" axis="followSib" ptType="sibTrans" hideLastTrans="0" cnt="1">
          <dgm:layoutNode name="sibTransNodeCircle" styleLbl="alignNode1">
            <dgm:varLst>
              <dgm:chMax val="0"/>
              <dgm:bulletEnabled/>
            </dgm:varLst>
            <dgm:presOf axis="self" ptType="sibTrans"/>
            <dgm:alg type="tx">
              <dgm:param type="txAnchorVert" val="mid"/>
              <dgm:param type="txAnchorHorzCh" val="ctr"/>
            </dgm:alg>
            <dgm:shape xmlns:r="http://schemas.openxmlformats.org/officeDocument/2006/relationships" type="ellipse" r:blip="">
              <dgm:adjLst/>
            </dgm:shape>
            <dgm:constrLst>
              <dgm:constr type="w" refType="h" op="lte"/>
              <dgm:constr type="primFontSz" val="48"/>
              <dgm:constr type="tMarg" val="1"/>
              <dgm:constr type="lMarg" refType="w" fact="0.221"/>
              <dgm:constr type="rMarg" refType="w" fact="0.221"/>
              <dgm:constr type="bMarg" val="1"/>
            </dgm:constrLst>
            <dgm:ruleLst>
              <dgm:rule type="primFontSz" val="14" fact="NaN" max="NaN"/>
            </dgm:ruleLst>
          </dgm:layoutNode>
        </dgm:forEach>
        <dgm:layoutNode name="bottomLine" styleLbl="alignNode1">
          <dgm:varLst/>
          <dgm:presOf/>
          <dgm:alg type="sp"/>
          <dgm:shape xmlns:r="http://schemas.openxmlformats.org/officeDocument/2006/relationships" type="rect" r:blip="">
            <dgm:adjLst/>
          </dgm:shape>
          <dgm:constrLst/>
          <dgm:ruleLst/>
        </dgm:layoutNode>
        <dgm:layoutNode name="nodeText" styleLbl="bgAccFollowNode1" moveWith="bgRect">
          <dgm:varLst>
            <dgm:bulletEnabled val="1"/>
          </dgm:varLst>
          <dgm:alg type="tx">
            <dgm:param type="parTxLTRAlign" val="l"/>
            <dgm:param type="parTxRTLAlign" val="r"/>
            <dgm:param type="txAnchorVert" val="t"/>
          </dgm:alg>
          <dgm:shape xmlns:r="http://schemas.openxmlformats.org/officeDocument/2006/relationships" type="rect" r:blip="" zOrderOff="-1" hideGeom="1">
            <dgm:adjLst/>
          </dgm:shape>
          <dgm:presOf axis="desOrSelf" ptType="node"/>
          <dgm:constrLst>
            <dgm:constr type="primFontSz" val="26"/>
            <dgm:constr type="tMarg" val="26"/>
            <dgm:constr type="lMarg" refType="w" fact="0.221"/>
            <dgm:constr type="rMarg" refType="w" fact="0.221"/>
            <dgm:constr type="bMarg" val="26"/>
          </dgm:constrLst>
          <dgm:ruleLst>
            <dgm:rule type="primFontSz" val="11" fact="NaN" max="NaN"/>
          </dgm:ruleLst>
        </dgm:layoutNode>
      </dgm:layoutNode>
      <dgm:forEach name="Name14" axis="followSib" ptType="sibTrans" cnt="1">
        <dgm:layoutNode name="sibTrans">
          <dgm:alg type="sp"/>
          <dgm:shape xmlns:r="http://schemas.openxmlformats.org/officeDocument/2006/relationships" r:blip="">
            <dgm:adjLst/>
          </dgm:shape>
          <dgm:presOf/>
          <dgm:constrLst/>
          <dgm:ruleLst/>
        </dgm:layoutNode>
      </dgm:forEach>
    </dgm:forEach>
  </dgm:layoutNode>
  <dgm:extLst>
    <a:ext uri="{4F341089-5ED1-44EC-B178-C955D00A3D55}">
      <dgm1611:autoBuNodeInfoLst xmlns:dgm1611="http://schemas.microsoft.com/office/drawing/2016/11/diagram">
        <dgm1611:autoBuNodeInfo lvl="1" ptType="sibTrans">
          <dgm1611:buPr prefix="" leadZeros="0">
            <a:buAutoNum type="arabicParenBoth"/>
          </dgm1611:buPr>
        </dgm1611:autoBuNodeInfo>
      </dgm1611:autoBuNodeInfoLst>
    </a:ext>
  </dgm:extLst>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LabelDescriptionList">
  <dgm:title val="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l" for="ch" forName="iconRect"/>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param type="parTxLTRAlign" val="l"/>
            <dgm:param type="shpTxLTRAlignCh" val="l"/>
            <dgm:param type="parTxRTLAlign" val="r"/>
            <dgm:param type="shpTxRTLAlignCh" val="r"/>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18/2/layout/IconLabelList">
  <dgm:title val="Icon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20"/>
          <dgm:constr type="w" for="ch" forName="sibTrans" refType="w" refFor="ch" refForName="compNode" fact="0.175"/>
          <dgm:constr type="sp" refType="w" refFor="ch" refForName="compNode" op="equ" fact="0.25"/>
          <dgm:constr type="primFontSz" for="des" ptType="node" op="equ" val="50"/>
          <dgm:constr type="h" for="des" forName="compNode" op="equ"/>
          <dgm:constr type="h" for="des" forName="textRect" op="equ"/>
        </dgm:constrLst>
      </dgm:if>
      <dgm:if name="Name5"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6"/>
          <dgm:constr type="h" for="des" forName="compNode" op="equ"/>
          <dgm:constr type="h" for="des" forName="textRect" op="equ"/>
        </dgm:constrLst>
      </dgm:if>
      <dgm:else name="Name6">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7" axis="ch" ptType="node">
      <dgm:layoutNode name="compNode">
        <dgm:alg type="composite"/>
        <dgm:shape xmlns:r="http://schemas.openxmlformats.org/officeDocument/2006/relationships" r:blip="">
          <dgm:adjLst/>
        </dgm:shape>
        <dgm:presOf axis="self"/>
        <dgm:constrLst>
          <dgm:constr type="w" for="ch" forName="iconRect" refType="w" fact="0.45"/>
          <dgm:constr type="h" for="ch" forName="iconRect" refType="w" refFor="ch" refForName="iconRect"/>
          <dgm:constr type="ctrX" for="ch" forName="iconRect" refType="w" fact="0.5"/>
          <dgm:constr type="t" for="ch" forName="iconRect"/>
          <dgm:constr type="h" for="ch" forName="spaceRect" refType="h" fact="0.15"/>
          <dgm:constr type="w" for="ch" forName="spaceRect" refType="w"/>
          <dgm:constr type="l" for="ch" forName="spaceRect"/>
          <dgm:constr type="t" for="ch" forName="spaceRect" refType="b" refFor="ch" refForName="icon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8"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dgm1612:lstStyle>
    </a:ext>
  </dgm:extLst>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ctrTitle"/>
          </p:nvPr>
        </p:nvSpPr>
        <p:spPr>
          <a:xfrm>
            <a:off x="1371600" y="1803405"/>
            <a:ext cx="9448800" cy="1825096"/>
          </a:xfrm>
        </p:spPr>
        <p:txBody>
          <a:bodyPr anchor="b">
            <a:normAutofit/>
          </a:bodyPr>
          <a:lstStyle>
            <a:lvl1pPr algn="l">
              <a:defRPr sz="6000"/>
            </a:lvl1pPr>
          </a:lstStyle>
          <a:p>
            <a:r>
              <a:rPr lang="en-US"/>
              <a:t>Click to edit Master title style</a:t>
            </a:r>
          </a:p>
        </p:txBody>
      </p:sp>
      <p:sp>
        <p:nvSpPr>
          <p:cNvPr id="3" name="Subtitle 2"/>
          <p:cNvSpPr>
            <a:spLocks noGrp="1"/>
          </p:cNvSpPr>
          <p:nvPr>
            <p:ph type="subTitle" idx="1"/>
          </p:nvPr>
        </p:nvSpPr>
        <p:spPr>
          <a:xfrm>
            <a:off x="1371600" y="3632201"/>
            <a:ext cx="9448800" cy="685800"/>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a:xfrm>
            <a:off x="7909561" y="4314328"/>
            <a:ext cx="2910840" cy="374642"/>
          </a:xfrm>
        </p:spPr>
        <p:txBody>
          <a:bodyPr/>
          <a:lstStyle/>
          <a:p>
            <a:fld id="{C4A51D76-5B02-4D58-B471-0A12EAA2A871}" type="datetimeFigureOut">
              <a:rPr lang="en-US" smtClean="0"/>
              <a:t>8/14/2025</a:t>
            </a:fld>
            <a:endParaRPr lang="en-US"/>
          </a:p>
        </p:txBody>
      </p:sp>
      <p:sp>
        <p:nvSpPr>
          <p:cNvPr id="5" name="Footer Placeholder 4"/>
          <p:cNvSpPr>
            <a:spLocks noGrp="1"/>
          </p:cNvSpPr>
          <p:nvPr>
            <p:ph type="ftr" sz="quarter" idx="11"/>
          </p:nvPr>
        </p:nvSpPr>
        <p:spPr>
          <a:xfrm>
            <a:off x="1371600" y="4323845"/>
            <a:ext cx="6400800" cy="365125"/>
          </a:xfrm>
        </p:spPr>
        <p:txBody>
          <a:bodyPr/>
          <a:lstStyle/>
          <a:p>
            <a:endParaRPr lang="en-US"/>
          </a:p>
        </p:txBody>
      </p:sp>
      <p:sp>
        <p:nvSpPr>
          <p:cNvPr id="6" name="Slide Number Placeholder 5"/>
          <p:cNvSpPr>
            <a:spLocks noGrp="1"/>
          </p:cNvSpPr>
          <p:nvPr>
            <p:ph type="sldNum" sz="quarter" idx="12"/>
          </p:nvPr>
        </p:nvSpPr>
        <p:spPr>
          <a:xfrm>
            <a:off x="8077200" y="1430866"/>
            <a:ext cx="2743200" cy="365125"/>
          </a:xfrm>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30705229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777" y="4697360"/>
            <a:ext cx="10822034" cy="819355"/>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681727" y="941439"/>
            <a:ext cx="10821840" cy="3478161"/>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5516715"/>
            <a:ext cx="10820400" cy="701969"/>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A51D76-5B02-4D58-B471-0A12EAA2A871}"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36989936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2"/>
            <a:ext cx="10820400" cy="2802467"/>
          </a:xfrm>
        </p:spPr>
        <p:txBody>
          <a:bodyPr anchor="ctr"/>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9133"/>
            <a:ext cx="10130516" cy="99906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4A51D76-5B02-4D58-B471-0A12EAA2A871}" type="datetimeFigureOut">
              <a:rPr lang="en-US" smtClean="0"/>
              <a:t>8/14/2025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16163166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pic>
        <p:nvPicPr>
          <p:cNvPr id="11" name="Picture 10"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67" y="753533"/>
            <a:ext cx="10151533" cy="2604495"/>
          </a:xfrm>
        </p:spPr>
        <p:txBody>
          <a:bodyPr anchor="ctr"/>
          <a:lstStyle>
            <a:lvl1pPr algn="l">
              <a:defRPr sz="3200"/>
            </a:lvl1pPr>
          </a:lstStyle>
          <a:p>
            <a:r>
              <a:rPr lang="en-US"/>
              <a:t>Click to edit Master title style</a:t>
            </a:r>
          </a:p>
        </p:txBody>
      </p:sp>
      <p:sp>
        <p:nvSpPr>
          <p:cNvPr id="12" name="Text Placeholder 3"/>
          <p:cNvSpPr>
            <a:spLocks noGrp="1"/>
          </p:cNvSpPr>
          <p:nvPr>
            <p:ph type="body" sz="half" idx="13"/>
          </p:nvPr>
        </p:nvSpPr>
        <p:spPr>
          <a:xfrm>
            <a:off x="1303865" y="3365556"/>
            <a:ext cx="9592736" cy="444443"/>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1024467" y="3959862"/>
            <a:ext cx="10151533" cy="679871"/>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81000"/>
            <a:ext cx="2910840" cy="365125"/>
          </a:xfrm>
        </p:spPr>
        <p:txBody>
          <a:bodyPr/>
          <a:lstStyle>
            <a:lvl1pPr algn="r">
              <a:defRPr/>
            </a:lvl1pPr>
          </a:lstStyle>
          <a:p>
            <a:fld id="{C4A51D76-5B02-4D58-B471-0A12EAA2A871}" type="datetimeFigureOut">
              <a:rPr lang="en-US" smtClean="0"/>
              <a:t>8/14/2025</a:t>
            </a:fld>
            <a:endParaRPr lang="en-US"/>
          </a:p>
        </p:txBody>
      </p:sp>
      <p:sp>
        <p:nvSpPr>
          <p:cNvPr id="6" name="Footer Placeholder 5"/>
          <p:cNvSpPr>
            <a:spLocks noGrp="1"/>
          </p:cNvSpPr>
          <p:nvPr>
            <p:ph type="ftr" sz="quarter" idx="11"/>
          </p:nvPr>
        </p:nvSpPr>
        <p:spPr>
          <a:xfrm>
            <a:off x="685800" y="379941"/>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C97F7E7-0EA0-49BB-9348-3A67D80C0E82}" type="slidenum">
              <a:rPr lang="en-US" smtClean="0"/>
              <a:t>‹#›</a:t>
            </a:fld>
            <a:endParaRPr lang="en-US"/>
          </a:p>
        </p:txBody>
      </p:sp>
      <p:sp>
        <p:nvSpPr>
          <p:cNvPr id="9" name="TextBox 8"/>
          <p:cNvSpPr txBox="1"/>
          <p:nvPr/>
        </p:nvSpPr>
        <p:spPr>
          <a:xfrm>
            <a:off x="476250" y="93345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a:solidFill>
                  <a:schemeClr val="tx1"/>
                </a:solidFill>
                <a:effectLst/>
              </a:rPr>
              <a:t>“</a:t>
            </a:r>
          </a:p>
        </p:txBody>
      </p:sp>
      <p:sp>
        <p:nvSpPr>
          <p:cNvPr id="10" name="TextBox 9"/>
          <p:cNvSpPr txBox="1"/>
          <p:nvPr/>
        </p:nvSpPr>
        <p:spPr>
          <a:xfrm>
            <a:off x="10984230" y="270129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a:solidFill>
                  <a:schemeClr val="tx1"/>
                </a:solidFill>
                <a:effectLst/>
              </a:rPr>
              <a:t>”</a:t>
            </a:r>
          </a:p>
        </p:txBody>
      </p:sp>
    </p:spTree>
    <p:extLst>
      <p:ext uri="{BB962C8B-B14F-4D97-AF65-F5344CB8AC3E}">
        <p14:creationId xmlns:p14="http://schemas.microsoft.com/office/powerpoint/2010/main" val="65898574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1024495" y="1124701"/>
            <a:ext cx="10146186" cy="2511835"/>
          </a:xfrm>
        </p:spPr>
        <p:txBody>
          <a:bodyPr anchor="b"/>
          <a:lstStyle>
            <a:lvl1pPr algn="l">
              <a:defRPr sz="3200"/>
            </a:lvl1pPr>
          </a:lstStyle>
          <a:p>
            <a:r>
              <a:rPr lang="en-US"/>
              <a:t>Click to edit Master title style</a:t>
            </a:r>
          </a:p>
        </p:txBody>
      </p:sp>
      <p:sp>
        <p:nvSpPr>
          <p:cNvPr id="4" name="Text Placeholder 3"/>
          <p:cNvSpPr>
            <a:spLocks noGrp="1"/>
          </p:cNvSpPr>
          <p:nvPr>
            <p:ph type="body" sz="half" idx="2"/>
          </p:nvPr>
        </p:nvSpPr>
        <p:spPr>
          <a:xfrm>
            <a:off x="1024467" y="3648315"/>
            <a:ext cx="10144654" cy="99988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814452" y="378883"/>
            <a:ext cx="2910840" cy="365125"/>
          </a:xfrm>
        </p:spPr>
        <p:txBody>
          <a:bodyPr/>
          <a:lstStyle>
            <a:lvl1pPr algn="r">
              <a:defRPr/>
            </a:lvl1pPr>
          </a:lstStyle>
          <a:p>
            <a:fld id="{C4A51D76-5B02-4D58-B471-0A12EAA2A871}" type="datetimeFigureOut">
              <a:rPr lang="en-US" smtClean="0"/>
              <a:t>8/14/2025</a:t>
            </a:fld>
            <a:endParaRPr lang="en-US"/>
          </a:p>
        </p:txBody>
      </p:sp>
      <p:sp>
        <p:nvSpPr>
          <p:cNvPr id="6" name="Footer Placeholder 5"/>
          <p:cNvSpPr>
            <a:spLocks noGrp="1"/>
          </p:cNvSpPr>
          <p:nvPr>
            <p:ph type="ftr" sz="quarter" idx="11"/>
          </p:nvPr>
        </p:nvSpPr>
        <p:spPr>
          <a:xfrm>
            <a:off x="685800" y="378883"/>
            <a:ext cx="6991492" cy="365125"/>
          </a:xfrm>
        </p:spPr>
        <p:txBody>
          <a:bodyPr/>
          <a:lstStyle/>
          <a:p>
            <a:endParaRPr lang="en-US"/>
          </a:p>
        </p:txBody>
      </p:sp>
      <p:sp>
        <p:nvSpPr>
          <p:cNvPr id="7" name="Slide Number Placeholder 6"/>
          <p:cNvSpPr>
            <a:spLocks noGrp="1"/>
          </p:cNvSpPr>
          <p:nvPr>
            <p:ph type="sldNum" sz="quarter" idx="12"/>
          </p:nvPr>
        </p:nvSpPr>
        <p:spPr>
          <a:xfrm>
            <a:off x="10862452" y="381000"/>
            <a:ext cx="643748" cy="365125"/>
          </a:xfrm>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3365573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2895600" y="761999"/>
            <a:ext cx="8610599" cy="1303867"/>
          </a:xfrm>
        </p:spPr>
        <p:txBody>
          <a:bodyPr/>
          <a:lstStyle/>
          <a:p>
            <a:r>
              <a:rPr lang="en-US"/>
              <a:t>Click to edit Master title style</a:t>
            </a:r>
          </a:p>
        </p:txBody>
      </p:sp>
      <p:sp>
        <p:nvSpPr>
          <p:cNvPr id="7" name="Text Placeholder 2"/>
          <p:cNvSpPr>
            <a:spLocks noGrp="1"/>
          </p:cNvSpPr>
          <p:nvPr>
            <p:ph type="body" idx="1"/>
          </p:nvPr>
        </p:nvSpPr>
        <p:spPr>
          <a:xfrm>
            <a:off x="685800" y="2202080"/>
            <a:ext cx="3456432" cy="617320"/>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685799"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368800" y="2201333"/>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366858" y="2904067"/>
            <a:ext cx="3456432" cy="331461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8051800" y="2192866"/>
            <a:ext cx="3456432" cy="626534"/>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8051801" y="2904565"/>
            <a:ext cx="3456432" cy="331413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4A51D76-5B02-4D58-B471-0A12EAA2A871}"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11860695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2895600" y="762000"/>
            <a:ext cx="8610599" cy="1295400"/>
          </a:xfrm>
        </p:spPr>
        <p:txBody>
          <a:bodyPr/>
          <a:lstStyle/>
          <a:p>
            <a:r>
              <a:rPr lang="en-US"/>
              <a:t>Click to edit Master title style</a:t>
            </a:r>
          </a:p>
        </p:txBody>
      </p:sp>
      <p:sp>
        <p:nvSpPr>
          <p:cNvPr id="19" name="Text Placeholder 2"/>
          <p:cNvSpPr>
            <a:spLocks noGrp="1"/>
          </p:cNvSpPr>
          <p:nvPr>
            <p:ph type="body" idx="1"/>
          </p:nvPr>
        </p:nvSpPr>
        <p:spPr>
          <a:xfrm>
            <a:off x="688618" y="4191000"/>
            <a:ext cx="3451582"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688618" y="2362200"/>
            <a:ext cx="3451582"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1" name="Text Placeholder 3"/>
          <p:cNvSpPr>
            <a:spLocks noGrp="1"/>
          </p:cNvSpPr>
          <p:nvPr>
            <p:ph type="body" sz="half" idx="18"/>
          </p:nvPr>
        </p:nvSpPr>
        <p:spPr>
          <a:xfrm>
            <a:off x="688618" y="4873764"/>
            <a:ext cx="3451582"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374263" y="4191000"/>
            <a:ext cx="3448935"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374263" y="2362200"/>
            <a:ext cx="3448936"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4" name="Text Placeholder 3"/>
          <p:cNvSpPr>
            <a:spLocks noGrp="1"/>
          </p:cNvSpPr>
          <p:nvPr>
            <p:ph type="body" sz="half" idx="19"/>
          </p:nvPr>
        </p:nvSpPr>
        <p:spPr>
          <a:xfrm>
            <a:off x="4374264" y="4873763"/>
            <a:ext cx="344893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8049731" y="4191000"/>
            <a:ext cx="3456469" cy="682765"/>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049855" y="2362200"/>
            <a:ext cx="3447878"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p>
        </p:txBody>
      </p:sp>
      <p:sp>
        <p:nvSpPr>
          <p:cNvPr id="27" name="Text Placeholder 3"/>
          <p:cNvSpPr>
            <a:spLocks noGrp="1"/>
          </p:cNvSpPr>
          <p:nvPr>
            <p:ph type="body" sz="half" idx="20"/>
          </p:nvPr>
        </p:nvSpPr>
        <p:spPr>
          <a:xfrm>
            <a:off x="8049731" y="4873761"/>
            <a:ext cx="3452445" cy="1344921"/>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C4A51D76-5B02-4D58-B471-0A12EAA2A871}"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22321178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a:xfrm>
            <a:off x="685800" y="2194559"/>
            <a:ext cx="10820400" cy="40241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A51D76-5B02-4D58-B471-0A12EAA2A871}"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282285455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pic>
        <p:nvPicPr>
          <p:cNvPr id="9" name="Picture 8"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Vertical Title 1"/>
          <p:cNvSpPr>
            <a:spLocks noGrp="1"/>
          </p:cNvSpPr>
          <p:nvPr>
            <p:ph type="title" orient="vert"/>
          </p:nvPr>
        </p:nvSpPr>
        <p:spPr>
          <a:xfrm>
            <a:off x="9448800" y="745066"/>
            <a:ext cx="2057400" cy="3903133"/>
          </a:xfrm>
        </p:spPr>
        <p:txBody>
          <a:bodyPr vert="eaVert"/>
          <a:lstStyle>
            <a:lvl1pPr algn="l">
              <a:defRPr/>
            </a:lvl1pPr>
          </a:lstStyle>
          <a:p>
            <a:r>
              <a:rPr lang="en-US"/>
              <a:t>Click to edit Master title style</a:t>
            </a:r>
          </a:p>
        </p:txBody>
      </p:sp>
      <p:sp>
        <p:nvSpPr>
          <p:cNvPr id="3" name="Vertical Text Placeholder 2"/>
          <p:cNvSpPr>
            <a:spLocks noGrp="1"/>
          </p:cNvSpPr>
          <p:nvPr>
            <p:ph type="body" orient="vert" idx="1"/>
          </p:nvPr>
        </p:nvSpPr>
        <p:spPr>
          <a:xfrm>
            <a:off x="1024466" y="745067"/>
            <a:ext cx="8204201" cy="390313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7814452" y="379941"/>
            <a:ext cx="2910840" cy="365125"/>
          </a:xfrm>
        </p:spPr>
        <p:txBody>
          <a:bodyPr/>
          <a:lstStyle>
            <a:lvl1pPr algn="r">
              <a:defRPr/>
            </a:lvl1pPr>
          </a:lstStyle>
          <a:p>
            <a:fld id="{C4A51D76-5B02-4D58-B471-0A12EAA2A871}" type="datetimeFigureOut">
              <a:rPr lang="en-US" smtClean="0"/>
              <a:t>8/14/2025</a:t>
            </a:fld>
            <a:endParaRPr lang="en-US"/>
          </a:p>
        </p:txBody>
      </p:sp>
      <p:sp>
        <p:nvSpPr>
          <p:cNvPr id="5" name="Footer Placeholder 4"/>
          <p:cNvSpPr>
            <a:spLocks noGrp="1"/>
          </p:cNvSpPr>
          <p:nvPr>
            <p:ph type="ftr" sz="quarter" idx="11"/>
          </p:nvPr>
        </p:nvSpPr>
        <p:spPr>
          <a:xfrm>
            <a:off x="685800" y="381000"/>
            <a:ext cx="6991492" cy="36512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8998801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4A51D76-5B02-4D58-B471-0A12EAA2A871}" type="datetimeFigureOut">
              <a:rPr lang="en-US" smtClean="0"/>
              <a:t>8/14/2025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37941838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pic>
        <p:nvPicPr>
          <p:cNvPr id="8" name="Picture 7" descr="C2-HD-BTM.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p:nvSpPr>
          <p:cNvPr id="2" name="Title 1"/>
          <p:cNvSpPr>
            <a:spLocks noGrp="1"/>
          </p:cNvSpPr>
          <p:nvPr>
            <p:ph type="title"/>
          </p:nvPr>
        </p:nvSpPr>
        <p:spPr>
          <a:xfrm>
            <a:off x="685800" y="753533"/>
            <a:ext cx="10820399" cy="2801935"/>
          </a:xfrm>
        </p:spPr>
        <p:txBody>
          <a:bodyPr anchor="b">
            <a:normAutofit/>
          </a:bodyPr>
          <a:lstStyle>
            <a:lvl1pPr algn="r">
              <a:defRPr sz="4000"/>
            </a:lvl1pPr>
          </a:lstStyle>
          <a:p>
            <a:r>
              <a:rPr lang="en-US"/>
              <a:t>Click to edit Master title style</a:t>
            </a:r>
          </a:p>
        </p:txBody>
      </p:sp>
      <p:sp>
        <p:nvSpPr>
          <p:cNvPr id="3" name="Text Placeholder 2"/>
          <p:cNvSpPr>
            <a:spLocks noGrp="1"/>
          </p:cNvSpPr>
          <p:nvPr>
            <p:ph type="body" idx="1"/>
          </p:nvPr>
        </p:nvSpPr>
        <p:spPr>
          <a:xfrm>
            <a:off x="1024467" y="3641725"/>
            <a:ext cx="10490200" cy="955675"/>
          </a:xfrm>
        </p:spPr>
        <p:txBody>
          <a:bodyPr>
            <a:normAutofit/>
          </a:bodyPr>
          <a:lstStyle>
            <a:lvl1pPr marL="0" indent="0" algn="r">
              <a:buNone/>
              <a:defRPr sz="22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814452" y="381000"/>
            <a:ext cx="2910840" cy="365125"/>
          </a:xfrm>
        </p:spPr>
        <p:txBody>
          <a:bodyPr/>
          <a:lstStyle>
            <a:lvl1pPr algn="r">
              <a:defRPr/>
            </a:lvl1pPr>
          </a:lstStyle>
          <a:p>
            <a:fld id="{C4A51D76-5B02-4D58-B471-0A12EAA2A871}" type="datetimeFigureOut">
              <a:rPr lang="en-US" smtClean="0"/>
              <a:t>8/14/2025</a:t>
            </a:fld>
            <a:endParaRPr lang="en-US"/>
          </a:p>
        </p:txBody>
      </p:sp>
      <p:sp>
        <p:nvSpPr>
          <p:cNvPr id="5" name="Footer Placeholder 4"/>
          <p:cNvSpPr>
            <a:spLocks noGrp="1"/>
          </p:cNvSpPr>
          <p:nvPr>
            <p:ph type="ftr" sz="quarter" idx="11"/>
          </p:nvPr>
        </p:nvSpPr>
        <p:spPr>
          <a:xfrm>
            <a:off x="685800" y="381001"/>
            <a:ext cx="6991492" cy="364065"/>
          </a:xfrm>
        </p:spPr>
        <p:txBody>
          <a:bodyPr/>
          <a:lstStyle/>
          <a:p>
            <a:endParaRPr lang="en-US"/>
          </a:p>
        </p:txBody>
      </p:sp>
      <p:sp>
        <p:nvSpPr>
          <p:cNvPr id="6" name="Slide Number Placeholder 5"/>
          <p:cNvSpPr>
            <a:spLocks noGrp="1"/>
          </p:cNvSpPr>
          <p:nvPr>
            <p:ph type="sldNum" sz="quarter" idx="12"/>
          </p:nvPr>
        </p:nvSpPr>
        <p:spPr>
          <a:xfrm>
            <a:off x="10862452" y="381000"/>
            <a:ext cx="643748" cy="365125"/>
          </a:xfrm>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4116496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2194559"/>
            <a:ext cx="5334000" cy="40241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4A51D76-5B02-4D58-B471-0A12EAA2A871}"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25286424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2895600" y="762000"/>
            <a:ext cx="8610600" cy="1295400"/>
          </a:xfrm>
        </p:spPr>
        <p:txBody>
          <a:bodyPr/>
          <a:lstStyle/>
          <a:p>
            <a:r>
              <a:rPr lang="en-US"/>
              <a:t>Click to edit Master title style</a:t>
            </a:r>
          </a:p>
        </p:txBody>
      </p:sp>
      <p:sp>
        <p:nvSpPr>
          <p:cNvPr id="3" name="Text Placeholder 2"/>
          <p:cNvSpPr>
            <a:spLocks noGrp="1"/>
          </p:cNvSpPr>
          <p:nvPr>
            <p:ph type="body" idx="1"/>
          </p:nvPr>
        </p:nvSpPr>
        <p:spPr>
          <a:xfrm>
            <a:off x="914409" y="2183802"/>
            <a:ext cx="5079991"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3132666"/>
            <a:ext cx="5311775"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400800" y="2183802"/>
            <a:ext cx="5105400" cy="823912"/>
          </a:xfrm>
        </p:spPr>
        <p:txBody>
          <a:bodyPr anchor="b">
            <a:normAutofit/>
          </a:bodyPr>
          <a:lstStyle>
            <a:lvl1pPr marL="0" indent="0">
              <a:buNone/>
              <a:defRPr sz="28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3132666"/>
            <a:ext cx="5334000" cy="30860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4A51D76-5B02-4D58-B471-0A12EAA2A871}" type="datetimeFigureOut">
              <a:rPr lang="en-US" smtClean="0"/>
              <a:t>8/14/2025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36083845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4A51D76-5B02-4D58-B471-0A12EAA2A871}" type="datetimeFigureOut">
              <a:rPr lang="en-US" smtClean="0"/>
              <a:t>8/14/2025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5980623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51D76-5B02-4D58-B471-0A12EAA2A871}" type="datetimeFigureOut">
              <a:rPr lang="en-US" smtClean="0"/>
              <a:t>8/14/2025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33684646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4114800" cy="1600200"/>
          </a:xfrm>
        </p:spPr>
        <p:txBody>
          <a:bodyPr anchor="b"/>
          <a:lstStyle>
            <a:lvl1pPr algn="l">
              <a:defRPr sz="3200"/>
            </a:lvl1pPr>
          </a:lstStyle>
          <a:p>
            <a:r>
              <a:rPr lang="en-US"/>
              <a:t>Click to edit Master title style</a:t>
            </a:r>
          </a:p>
        </p:txBody>
      </p:sp>
      <p:sp>
        <p:nvSpPr>
          <p:cNvPr id="3" name="Content Placeholder 2"/>
          <p:cNvSpPr>
            <a:spLocks noGrp="1"/>
          </p:cNvSpPr>
          <p:nvPr>
            <p:ph idx="1"/>
          </p:nvPr>
        </p:nvSpPr>
        <p:spPr>
          <a:xfrm>
            <a:off x="4995582" y="746759"/>
            <a:ext cx="6510618" cy="5471925"/>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85800" y="3124199"/>
            <a:ext cx="411480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A51D76-5B02-4D58-B471-0A12EAA2A871}"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9729670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1524000"/>
            <a:ext cx="6873240" cy="1600200"/>
          </a:xfrm>
        </p:spPr>
        <p:txBody>
          <a:bodyPr anchor="b"/>
          <a:lstStyle>
            <a:lvl1pPr algn="l">
              <a:defRPr sz="3200"/>
            </a:lvl1pPr>
          </a:lstStyle>
          <a:p>
            <a:r>
              <a:rPr lang="en-US"/>
              <a:t>Click to edit Master title style</a:t>
            </a:r>
          </a:p>
        </p:txBody>
      </p:sp>
      <p:sp>
        <p:nvSpPr>
          <p:cNvPr id="3" name="Picture Placeholder 2"/>
          <p:cNvSpPr>
            <a:spLocks noGrp="1" noChangeAspect="1"/>
          </p:cNvSpPr>
          <p:nvPr>
            <p:ph type="pic" idx="1"/>
          </p:nvPr>
        </p:nvSpPr>
        <p:spPr>
          <a:xfrm>
            <a:off x="7861238" y="751241"/>
            <a:ext cx="3644962" cy="5467443"/>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685800" y="3124199"/>
            <a:ext cx="6873240" cy="309448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4A51D76-5B02-4D58-B471-0A12EAA2A871}" type="datetimeFigureOut">
              <a:rPr lang="en-US" smtClean="0"/>
              <a:t>8/14/2025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97F7E7-0EA0-49BB-9348-3A67D80C0E82}" type="slidenum">
              <a:rPr lang="en-US" smtClean="0"/>
              <a:t>‹#›</a:t>
            </a:fld>
            <a:endParaRPr lang="en-US"/>
          </a:p>
        </p:txBody>
      </p:sp>
    </p:spTree>
    <p:extLst>
      <p:ext uri="{BB962C8B-B14F-4D97-AF65-F5344CB8AC3E}">
        <p14:creationId xmlns:p14="http://schemas.microsoft.com/office/powerpoint/2010/main" val="32236513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C2-HD-TOP.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Placeholder 1"/>
          <p:cNvSpPr>
            <a:spLocks noGrp="1"/>
          </p:cNvSpPr>
          <p:nvPr>
            <p:ph type="title"/>
          </p:nvPr>
        </p:nvSpPr>
        <p:spPr>
          <a:xfrm>
            <a:off x="2895600" y="764373"/>
            <a:ext cx="8610600" cy="1293028"/>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85800" y="2194560"/>
            <a:ext cx="10820400" cy="402412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595360" y="6356350"/>
            <a:ext cx="291084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C4A51D76-5B02-4D58-B471-0A12EAA2A871}" type="datetimeFigureOut">
              <a:rPr lang="en-US" smtClean="0"/>
              <a:t>8/14/2025</a:t>
            </a:fld>
            <a:endParaRPr lang="en-US"/>
          </a:p>
        </p:txBody>
      </p:sp>
      <p:sp>
        <p:nvSpPr>
          <p:cNvPr id="5" name="Footer Placeholder 4"/>
          <p:cNvSpPr>
            <a:spLocks noGrp="1"/>
          </p:cNvSpPr>
          <p:nvPr>
            <p:ph type="ftr" sz="quarter" idx="3"/>
          </p:nvPr>
        </p:nvSpPr>
        <p:spPr>
          <a:xfrm>
            <a:off x="685800" y="6355845"/>
            <a:ext cx="777240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63000" y="381000"/>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5C97F7E7-0EA0-49BB-9348-3A67D80C0E82}" type="slidenum">
              <a:rPr lang="en-US" smtClean="0"/>
              <a:t>‹#›</a:t>
            </a:fld>
            <a:endParaRPr lang="en-US"/>
          </a:p>
        </p:txBody>
      </p:sp>
    </p:spTree>
    <p:extLst>
      <p:ext uri="{BB962C8B-B14F-4D97-AF65-F5344CB8AC3E}">
        <p14:creationId xmlns:p14="http://schemas.microsoft.com/office/powerpoint/2010/main" val="4186888817"/>
      </p:ext>
    </p:extLst>
  </p:cSld>
  <p:clrMap bg1="lt1" tx1="dk1" bg2="lt2" tx2="dk2" accent1="accent1" accent2="accent2" accent3="accent3" accent4="accent4" accent5="accent5" accent6="accent6" hlink="hlink" folHlink="folHlink"/>
  <p:sldLayoutIdLst>
    <p:sldLayoutId id="2147483769" r:id="rId1"/>
    <p:sldLayoutId id="2147483770" r:id="rId2"/>
    <p:sldLayoutId id="2147483771" r:id="rId3"/>
    <p:sldLayoutId id="2147483772" r:id="rId4"/>
    <p:sldLayoutId id="2147483773" r:id="rId5"/>
    <p:sldLayoutId id="2147483774" r:id="rId6"/>
    <p:sldLayoutId id="2147483775" r:id="rId7"/>
    <p:sldLayoutId id="2147483776" r:id="rId8"/>
    <p:sldLayoutId id="2147483777" r:id="rId9"/>
    <p:sldLayoutId id="2147483778" r:id="rId10"/>
    <p:sldLayoutId id="2147483779" r:id="rId11"/>
    <p:sldLayoutId id="2147483780" r:id="rId12"/>
    <p:sldLayoutId id="2147483781" r:id="rId13"/>
    <p:sldLayoutId id="2147483782" r:id="rId14"/>
    <p:sldLayoutId id="2147483783" r:id="rId15"/>
    <p:sldLayoutId id="2147483784" r:id="rId16"/>
    <p:sldLayoutId id="2147483785" r:id="rId17"/>
  </p:sldLayoutIdLst>
  <p:txStyles>
    <p:titleStyle>
      <a:lvl1pPr algn="r" defTabSz="914400" rtl="0" eaLnBrk="1" latinLnBrk="0" hangingPunct="1">
        <a:lnSpc>
          <a:spcPct val="90000"/>
        </a:lnSpc>
        <a:spcBef>
          <a:spcPct val="0"/>
        </a:spcBef>
        <a:buNone/>
        <a:defRPr sz="400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4.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png"/><Relationship Id="rId7" Type="http://schemas.openxmlformats.org/officeDocument/2006/relationships/diagramColors" Target="../diagrams/colors4.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livestetson-my.sharepoint.com/:w:/g/personal/nhlewis_ad_stetson_edu/EaQGKSb8pE9Cpjxg0TvevYgBTLHbIdjVZ1IfjkilyVUUjQ?e=Owugls" TargetMode="External"/><Relationship Id="rId2" Type="http://schemas.openxmlformats.org/officeDocument/2006/relationships/image" Target="../media/image1.png"/><Relationship Id="rId1" Type="http://schemas.openxmlformats.org/officeDocument/2006/relationships/slideLayout" Target="../slideLayouts/slideLayout8.xml"/><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microsoft.com/office/2007/relationships/diagramDrawing" Target="../diagrams/drawing10.xml"/><Relationship Id="rId3" Type="http://schemas.openxmlformats.org/officeDocument/2006/relationships/image" Target="../media/image2.png"/><Relationship Id="rId7" Type="http://schemas.openxmlformats.org/officeDocument/2006/relationships/diagramColors" Target="../diagrams/colors10.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0.xml"/><Relationship Id="rId5" Type="http://schemas.openxmlformats.org/officeDocument/2006/relationships/diagramLayout" Target="../diagrams/layout10.xml"/><Relationship Id="rId4" Type="http://schemas.openxmlformats.org/officeDocument/2006/relationships/diagramData" Target="../diagrams/data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hyperlink" Target="https://www.stetson.edu/other/risk-management/media/Workers%20Compensation%20Incident%20Reporting%20Form.pdf" TargetMode="External"/><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hyperlink" Target="https://www.stetson.edu/other/risk-management/workers-compensation.php"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2.png"/><Relationship Id="rId7" Type="http://schemas.openxmlformats.org/officeDocument/2006/relationships/diagramColors" Target="../diagrams/colors11.xml"/><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s>
</file>

<file path=ppt/slides/_rels/slide32.xml.rels><?xml version="1.0" encoding="UTF-8" standalone="yes"?>
<Relationships xmlns="http://schemas.openxmlformats.org/package/2006/relationships"><Relationship Id="rId3" Type="http://schemas.openxmlformats.org/officeDocument/2006/relationships/image" Target="cid:image001.png@01D77FD2.8074FFD0" TargetMode="External"/><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38.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39.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4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3" Type="http://schemas.openxmlformats.org/officeDocument/2006/relationships/image" Target="../media/image64.svg"/><Relationship Id="rId2" Type="http://schemas.openxmlformats.org/officeDocument/2006/relationships/image" Target="../media/image6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65.jpeg"/></Relationships>
</file>

<file path=ppt/slides/_rels/slide6.xml.rels><?xml version="1.0" encoding="UTF-8" standalone="yes"?>
<Relationships xmlns="http://schemas.openxmlformats.org/package/2006/relationships"><Relationship Id="rId3" Type="http://schemas.openxmlformats.org/officeDocument/2006/relationships/hyperlink" Target="https://www.naceweb.org/uploadedfiles/files/2021/resources/nace-career-readiness-competencies-revised-apr-2021.pdf" TargetMode="External"/><Relationship Id="rId2" Type="http://schemas.openxmlformats.org/officeDocument/2006/relationships/image" Target="../media/image1.png"/><Relationship Id="rId1" Type="http://schemas.openxmlformats.org/officeDocument/2006/relationships/slideLayout" Target="../slideLayouts/slideLayout8.xml"/><Relationship Id="rId6" Type="http://schemas.openxmlformats.org/officeDocument/2006/relationships/image" Target="../media/image6.png"/><Relationship Id="rId5" Type="http://schemas.openxmlformats.org/officeDocument/2006/relationships/hyperlink" Target="https://www.stetson.edu/forms/administration/human-resources/new-position-request/" TargetMode="External"/><Relationship Id="rId4" Type="http://schemas.openxmlformats.org/officeDocument/2006/relationships/hyperlink" Target="https://livestetson-my.sharepoint.com/:w:/g/personal/nhlewis_ad_stetson_edu/EemoPLtToEBNoo-OzUuhKisBOoJOvoCaUQ_AfdrGbhD5QQ?e=g4EFHn" TargetMode="External"/></Relationships>
</file>

<file path=ppt/slides/_rels/slide7.xml.rels><?xml version="1.0" encoding="UTF-8" standalone="yes"?>
<Relationships xmlns="http://schemas.openxmlformats.org/package/2006/relationships"><Relationship Id="rId3" Type="http://schemas.openxmlformats.org/officeDocument/2006/relationships/hyperlink" Target="http://www.stetson.edu/career" TargetMode="External"/><Relationship Id="rId7" Type="http://schemas.openxmlformats.org/officeDocument/2006/relationships/image" Target="../media/image8.svg"/><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hyperlink" Target="https://forms.office.com/Pages/ResponsePage.aspx?id=WUaFfRNCwUiAyt94McAubS6JS1WUEM9LjQYiNfEAHt5UOFpGWjQwNDhTTTlZRUpRWktXUjRYUUs5Sy4u" TargetMode="External"/><Relationship Id="rId4" Type="http://schemas.openxmlformats.org/officeDocument/2006/relationships/hyperlink" Target="https://forms.office.com/r/87NybdS9XM"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Layout" Target="../slideLayouts/slideLayout4.xml"/><Relationship Id="rId4" Type="http://schemas.openxmlformats.org/officeDocument/2006/relationships/image" Target="../media/image8.svg"/></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2.png"/><Relationship Id="rId7" Type="http://schemas.openxmlformats.org/officeDocument/2006/relationships/diagramColors" Target="../diagrams/colors1.xml"/><Relationship Id="rId2" Type="http://schemas.openxmlformats.org/officeDocument/2006/relationships/image" Target="../media/image1.png"/><Relationship Id="rId1" Type="http://schemas.openxmlformats.org/officeDocument/2006/relationships/slideLayout" Target="../slideLayouts/slideLayout4.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61EE2E4-C5FF-4FD3-A549-F45E35735351}"/>
              </a:ext>
            </a:extLst>
          </p:cNvPr>
          <p:cNvPicPr>
            <a:picLocks noChangeAspect="1"/>
          </p:cNvPicPr>
          <p:nvPr/>
        </p:nvPicPr>
        <p:blipFill rotWithShape="1">
          <a:blip r:embed="rId2"/>
          <a:srcRect t="5290" b="10440"/>
          <a:stretch/>
        </p:blipFill>
        <p:spPr>
          <a:xfrm>
            <a:off x="20" y="10"/>
            <a:ext cx="12191980" cy="6857990"/>
          </a:xfrm>
          <a:prstGeom prst="rect">
            <a:avLst/>
          </a:prstGeom>
        </p:spPr>
      </p:pic>
      <p:sp>
        <p:nvSpPr>
          <p:cNvPr id="2" name="Title 1">
            <a:extLst>
              <a:ext uri="{FF2B5EF4-FFF2-40B4-BE49-F238E27FC236}">
                <a16:creationId xmlns:a16="http://schemas.microsoft.com/office/drawing/2014/main" id="{54BF7CB6-649B-488D-90B1-F0896840E765}"/>
              </a:ext>
            </a:extLst>
          </p:cNvPr>
          <p:cNvSpPr>
            <a:spLocks noGrp="1"/>
          </p:cNvSpPr>
          <p:nvPr>
            <p:ph type="ctrTitle"/>
          </p:nvPr>
        </p:nvSpPr>
        <p:spPr>
          <a:xfrm>
            <a:off x="7089059" y="2526890"/>
            <a:ext cx="4785004" cy="2539097"/>
          </a:xfrm>
        </p:spPr>
        <p:txBody>
          <a:bodyPr>
            <a:noAutofit/>
          </a:bodyPr>
          <a:lstStyle/>
          <a:p>
            <a:r>
              <a:rPr lang="en-US" sz="4000" b="1"/>
              <a:t>Student Employment Supervisor Training</a:t>
            </a:r>
          </a:p>
        </p:txBody>
      </p:sp>
      <p:sp>
        <p:nvSpPr>
          <p:cNvPr id="3" name="Subtitle 2">
            <a:extLst>
              <a:ext uri="{FF2B5EF4-FFF2-40B4-BE49-F238E27FC236}">
                <a16:creationId xmlns:a16="http://schemas.microsoft.com/office/drawing/2014/main" id="{EB91E75D-C590-4229-9427-42E522512092}"/>
              </a:ext>
            </a:extLst>
          </p:cNvPr>
          <p:cNvSpPr>
            <a:spLocks noGrp="1"/>
          </p:cNvSpPr>
          <p:nvPr>
            <p:ph type="subTitle" idx="1"/>
          </p:nvPr>
        </p:nvSpPr>
        <p:spPr>
          <a:xfrm>
            <a:off x="9320980" y="5242675"/>
            <a:ext cx="2792191" cy="683284"/>
          </a:xfrm>
        </p:spPr>
        <p:txBody>
          <a:bodyPr>
            <a:normAutofit/>
          </a:bodyPr>
          <a:lstStyle/>
          <a:p>
            <a:r>
              <a:rPr lang="en-US" sz="2000" b="1"/>
              <a:t>Fall 2025</a:t>
            </a:r>
          </a:p>
        </p:txBody>
      </p:sp>
    </p:spTree>
    <p:extLst>
      <p:ext uri="{BB962C8B-B14F-4D97-AF65-F5344CB8AC3E}">
        <p14:creationId xmlns:p14="http://schemas.microsoft.com/office/powerpoint/2010/main" val="6485396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98BBD-1397-4510-95BE-C4C9177792D0}"/>
              </a:ext>
            </a:extLst>
          </p:cNvPr>
          <p:cNvSpPr>
            <a:spLocks noGrp="1"/>
          </p:cNvSpPr>
          <p:nvPr>
            <p:ph type="title"/>
          </p:nvPr>
        </p:nvSpPr>
        <p:spPr/>
        <p:txBody>
          <a:bodyPr/>
          <a:lstStyle/>
          <a:p>
            <a:r>
              <a:rPr lang="en-US"/>
              <a:t>Interview</a:t>
            </a:r>
          </a:p>
        </p:txBody>
      </p:sp>
      <p:sp>
        <p:nvSpPr>
          <p:cNvPr id="3" name="Content Placeholder 2">
            <a:extLst>
              <a:ext uri="{FF2B5EF4-FFF2-40B4-BE49-F238E27FC236}">
                <a16:creationId xmlns:a16="http://schemas.microsoft.com/office/drawing/2014/main" id="{BC09BA10-B264-46BE-8B35-63944CA8CF90}"/>
              </a:ext>
            </a:extLst>
          </p:cNvPr>
          <p:cNvSpPr>
            <a:spLocks noGrp="1"/>
          </p:cNvSpPr>
          <p:nvPr>
            <p:ph idx="1"/>
          </p:nvPr>
        </p:nvSpPr>
        <p:spPr/>
        <p:txBody>
          <a:bodyPr>
            <a:normAutofit lnSpcReduction="10000"/>
          </a:bodyPr>
          <a:lstStyle/>
          <a:p>
            <a:r>
              <a:rPr lang="en-US" sz="2800" b="1"/>
              <a:t>Create a plan:</a:t>
            </a:r>
          </a:p>
          <a:p>
            <a:pPr lvl="1">
              <a:lnSpc>
                <a:spcPct val="107000"/>
              </a:lnSpc>
              <a:spcBef>
                <a:spcPts val="0"/>
              </a:spcBef>
            </a:pPr>
            <a:r>
              <a:rPr lang="en-US" sz="2800"/>
              <a:t>Who will participate?</a:t>
            </a:r>
          </a:p>
          <a:p>
            <a:pPr lvl="1">
              <a:lnSpc>
                <a:spcPct val="107000"/>
              </a:lnSpc>
              <a:spcBef>
                <a:spcPts val="0"/>
              </a:spcBef>
            </a:pPr>
            <a:r>
              <a:rPr lang="en-US" sz="2800"/>
              <a:t>Setting</a:t>
            </a:r>
          </a:p>
          <a:p>
            <a:pPr lvl="1">
              <a:lnSpc>
                <a:spcPct val="107000"/>
              </a:lnSpc>
              <a:spcBef>
                <a:spcPts val="0"/>
              </a:spcBef>
            </a:pPr>
            <a:r>
              <a:rPr lang="en-US" sz="2800"/>
              <a:t>How do you invite a student to interview?</a:t>
            </a:r>
          </a:p>
          <a:p>
            <a:pPr lvl="1">
              <a:lnSpc>
                <a:spcPct val="107000"/>
              </a:lnSpc>
              <a:spcBef>
                <a:spcPts val="0"/>
              </a:spcBef>
            </a:pPr>
            <a:r>
              <a:rPr lang="en-US" sz="2800"/>
              <a:t>What questions should you ask?</a:t>
            </a:r>
          </a:p>
          <a:p>
            <a:pPr lvl="2">
              <a:lnSpc>
                <a:spcPct val="107000"/>
              </a:lnSpc>
              <a:spcBef>
                <a:spcPts val="0"/>
              </a:spcBef>
            </a:pPr>
            <a:r>
              <a:rPr lang="en-US" sz="2800"/>
              <a:t>Behavior based questions </a:t>
            </a:r>
          </a:p>
          <a:p>
            <a:pPr lvl="2">
              <a:lnSpc>
                <a:spcPct val="107000"/>
              </a:lnSpc>
              <a:spcBef>
                <a:spcPts val="0"/>
              </a:spcBef>
            </a:pPr>
            <a:r>
              <a:rPr lang="en-US" sz="2800"/>
              <a:t>Job-function question</a:t>
            </a:r>
          </a:p>
          <a:p>
            <a:pPr lvl="2">
              <a:lnSpc>
                <a:spcPct val="107000"/>
              </a:lnSpc>
              <a:spcBef>
                <a:spcPts val="0"/>
              </a:spcBef>
            </a:pPr>
            <a:r>
              <a:rPr lang="en-US" sz="2800"/>
              <a:t>How does student accept feedback?</a:t>
            </a:r>
          </a:p>
          <a:p>
            <a:pPr lvl="2">
              <a:lnSpc>
                <a:spcPct val="107000"/>
              </a:lnSpc>
              <a:spcBef>
                <a:spcPts val="0"/>
              </a:spcBef>
            </a:pPr>
            <a:r>
              <a:rPr lang="en-US" sz="2800"/>
              <a:t>Illegal questions</a:t>
            </a:r>
          </a:p>
          <a:p>
            <a:endParaRPr lang="en-US"/>
          </a:p>
        </p:txBody>
      </p:sp>
    </p:spTree>
    <p:extLst>
      <p:ext uri="{BB962C8B-B14F-4D97-AF65-F5344CB8AC3E}">
        <p14:creationId xmlns:p14="http://schemas.microsoft.com/office/powerpoint/2010/main" val="419701205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E332866-BE0D-42A0-B819-2F1478B8D81E}"/>
              </a:ext>
            </a:extLst>
          </p:cNvPr>
          <p:cNvSpPr>
            <a:spLocks noGrp="1"/>
          </p:cNvSpPr>
          <p:nvPr>
            <p:ph type="title"/>
          </p:nvPr>
        </p:nvSpPr>
        <p:spPr>
          <a:xfrm>
            <a:off x="2895600" y="764373"/>
            <a:ext cx="8610600" cy="1293028"/>
          </a:xfrm>
        </p:spPr>
        <p:txBody>
          <a:bodyPr>
            <a:normAutofit/>
          </a:bodyPr>
          <a:lstStyle/>
          <a:p>
            <a:r>
              <a:rPr lang="en-US"/>
              <a:t>After Selection</a:t>
            </a:r>
          </a:p>
        </p:txBody>
      </p:sp>
      <p:graphicFrame>
        <p:nvGraphicFramePr>
          <p:cNvPr id="11" name="Content Placeholder 4">
            <a:extLst>
              <a:ext uri="{FF2B5EF4-FFF2-40B4-BE49-F238E27FC236}">
                <a16:creationId xmlns:a16="http://schemas.microsoft.com/office/drawing/2014/main" id="{AD122EB8-9233-4D15-8705-1253148F8944}"/>
              </a:ext>
            </a:extLst>
          </p:cNvPr>
          <p:cNvGraphicFramePr>
            <a:graphicFrameLocks noGrp="1"/>
          </p:cNvGraphicFramePr>
          <p:nvPr>
            <p:ph idx="1"/>
            <p:extLst>
              <p:ext uri="{D42A27DB-BD31-4B8C-83A1-F6EECF244321}">
                <p14:modId xmlns:p14="http://schemas.microsoft.com/office/powerpoint/2010/main" val="4247401802"/>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51928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E37EE7-E308-41CD-AE0A-FF825F608978}"/>
              </a:ext>
            </a:extLst>
          </p:cNvPr>
          <p:cNvSpPr>
            <a:spLocks noGrp="1"/>
          </p:cNvSpPr>
          <p:nvPr>
            <p:ph type="title"/>
          </p:nvPr>
        </p:nvSpPr>
        <p:spPr/>
        <p:txBody>
          <a:bodyPr/>
          <a:lstStyle/>
          <a:p>
            <a:r>
              <a:rPr lang="en-US"/>
              <a:t>EPAF Hiring Process</a:t>
            </a:r>
          </a:p>
        </p:txBody>
      </p:sp>
    </p:spTree>
    <p:extLst>
      <p:ext uri="{BB962C8B-B14F-4D97-AF65-F5344CB8AC3E}">
        <p14:creationId xmlns:p14="http://schemas.microsoft.com/office/powerpoint/2010/main" val="36908076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CFF51E2-169D-4F85-A842-E8413F664E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D0E2A6FF-057A-4920-923D-05A12E99EA86}"/>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72BE2BD2-A4C5-4D78-8BCB-64DF39105BE2}"/>
              </a:ext>
            </a:extLst>
          </p:cNvPr>
          <p:cNvSpPr>
            <a:spLocks noGrp="1"/>
          </p:cNvSpPr>
          <p:nvPr>
            <p:ph type="title"/>
          </p:nvPr>
        </p:nvSpPr>
        <p:spPr>
          <a:xfrm>
            <a:off x="685800" y="1066163"/>
            <a:ext cx="3306744" cy="5148371"/>
          </a:xfrm>
        </p:spPr>
        <p:txBody>
          <a:bodyPr>
            <a:normAutofit/>
          </a:bodyPr>
          <a:lstStyle/>
          <a:p>
            <a:r>
              <a:rPr lang="en-US" sz="3200"/>
              <a:t>What is EPAF</a:t>
            </a:r>
          </a:p>
        </p:txBody>
      </p:sp>
      <p:graphicFrame>
        <p:nvGraphicFramePr>
          <p:cNvPr id="5" name="Content Placeholder 2">
            <a:extLst>
              <a:ext uri="{FF2B5EF4-FFF2-40B4-BE49-F238E27FC236}">
                <a16:creationId xmlns:a16="http://schemas.microsoft.com/office/drawing/2014/main" id="{245B25FD-6445-4FC8-ADAE-92A12F5E7105}"/>
              </a:ext>
            </a:extLst>
          </p:cNvPr>
          <p:cNvGraphicFramePr>
            <a:graphicFrameLocks noGrp="1"/>
          </p:cNvGraphicFramePr>
          <p:nvPr>
            <p:ph idx="1"/>
            <p:extLst>
              <p:ext uri="{D42A27DB-BD31-4B8C-83A1-F6EECF244321}">
                <p14:modId xmlns:p14="http://schemas.microsoft.com/office/powerpoint/2010/main" val="859020729"/>
              </p:ext>
            </p:extLst>
          </p:nvPr>
        </p:nvGraphicFramePr>
        <p:xfrm>
          <a:off x="4678344" y="1127125"/>
          <a:ext cx="6403994" cy="50874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45470572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12CC1C37-8BC7-4374-8300-E73C36915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C82757-F96F-41CB-B2B8-49689F43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A37F53D-999D-4551-B3F8-064DBF3155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A9C99389-A1E4-4A6F-BF8E-9013FF049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C3F204BF-3B72-43AC-9FC3-9478C0497FB6}"/>
              </a:ext>
            </a:extLst>
          </p:cNvPr>
          <p:cNvSpPr>
            <a:spLocks noGrp="1"/>
          </p:cNvSpPr>
          <p:nvPr>
            <p:ph type="title"/>
          </p:nvPr>
        </p:nvSpPr>
        <p:spPr>
          <a:xfrm>
            <a:off x="685800" y="1066163"/>
            <a:ext cx="3306744" cy="5148371"/>
          </a:xfrm>
        </p:spPr>
        <p:txBody>
          <a:bodyPr>
            <a:normAutofit/>
          </a:bodyPr>
          <a:lstStyle/>
          <a:p>
            <a:r>
              <a:rPr lang="en-US">
                <a:solidFill>
                  <a:schemeClr val="bg1"/>
                </a:solidFill>
              </a:rPr>
              <a:t>EPAF Process</a:t>
            </a:r>
          </a:p>
        </p:txBody>
      </p:sp>
      <p:graphicFrame>
        <p:nvGraphicFramePr>
          <p:cNvPr id="5" name="Content Placeholder 2">
            <a:extLst>
              <a:ext uri="{FF2B5EF4-FFF2-40B4-BE49-F238E27FC236}">
                <a16:creationId xmlns:a16="http://schemas.microsoft.com/office/drawing/2014/main" id="{FA8B24B4-8B84-4BC4-9D46-A4333DC2B60B}"/>
              </a:ext>
            </a:extLst>
          </p:cNvPr>
          <p:cNvGraphicFramePr>
            <a:graphicFrameLocks noGrp="1"/>
          </p:cNvGraphicFramePr>
          <p:nvPr>
            <p:ph idx="1"/>
            <p:extLst>
              <p:ext uri="{D42A27DB-BD31-4B8C-83A1-F6EECF244321}">
                <p14:modId xmlns:p14="http://schemas.microsoft.com/office/powerpoint/2010/main" val="2193299721"/>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2135014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3B80EC-A921-44A5-B710-F50698B065B4}"/>
              </a:ext>
            </a:extLst>
          </p:cNvPr>
          <p:cNvSpPr>
            <a:spLocks noGrp="1"/>
          </p:cNvSpPr>
          <p:nvPr>
            <p:ph type="title"/>
          </p:nvPr>
        </p:nvSpPr>
        <p:spPr>
          <a:xfrm>
            <a:off x="2895600" y="764373"/>
            <a:ext cx="8610600" cy="1293028"/>
          </a:xfrm>
        </p:spPr>
        <p:txBody>
          <a:bodyPr>
            <a:normAutofit/>
          </a:bodyPr>
          <a:lstStyle/>
          <a:p>
            <a:r>
              <a:rPr lang="en-US"/>
              <a:t>Step 1: Supervisor Submission</a:t>
            </a:r>
          </a:p>
        </p:txBody>
      </p:sp>
      <p:graphicFrame>
        <p:nvGraphicFramePr>
          <p:cNvPr id="5" name="Content Placeholder 2">
            <a:extLst>
              <a:ext uri="{FF2B5EF4-FFF2-40B4-BE49-F238E27FC236}">
                <a16:creationId xmlns:a16="http://schemas.microsoft.com/office/drawing/2014/main" id="{9D540292-8D22-48B3-B89A-6045C39D0442}"/>
              </a:ext>
            </a:extLst>
          </p:cNvPr>
          <p:cNvGraphicFramePr>
            <a:graphicFrameLocks noGrp="1"/>
          </p:cNvGraphicFramePr>
          <p:nvPr>
            <p:ph idx="1"/>
            <p:extLst>
              <p:ext uri="{D42A27DB-BD31-4B8C-83A1-F6EECF244321}">
                <p14:modId xmlns:p14="http://schemas.microsoft.com/office/powerpoint/2010/main" val="2587350301"/>
              </p:ext>
            </p:extLst>
          </p:nvPr>
        </p:nvGraphicFramePr>
        <p:xfrm>
          <a:off x="685800" y="2441051"/>
          <a:ext cx="11425136" cy="42710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2498757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4A52C1-C83C-48B7-9DA3-9CA0DDA1C43E}"/>
              </a:ext>
            </a:extLst>
          </p:cNvPr>
          <p:cNvSpPr>
            <a:spLocks noGrp="1"/>
          </p:cNvSpPr>
          <p:nvPr>
            <p:ph type="title"/>
          </p:nvPr>
        </p:nvSpPr>
        <p:spPr/>
        <p:txBody>
          <a:bodyPr/>
          <a:lstStyle/>
          <a:p>
            <a:r>
              <a:rPr lang="en-US"/>
              <a:t>Step 2: Student Paperwork Completion </a:t>
            </a:r>
          </a:p>
        </p:txBody>
      </p:sp>
      <p:sp>
        <p:nvSpPr>
          <p:cNvPr id="3" name="Text Placeholder 2">
            <a:extLst>
              <a:ext uri="{FF2B5EF4-FFF2-40B4-BE49-F238E27FC236}">
                <a16:creationId xmlns:a16="http://schemas.microsoft.com/office/drawing/2014/main" id="{60527F0A-F6EB-4F9A-9C9B-EC92C1C4BF2A}"/>
              </a:ext>
            </a:extLst>
          </p:cNvPr>
          <p:cNvSpPr>
            <a:spLocks noGrp="1"/>
          </p:cNvSpPr>
          <p:nvPr>
            <p:ph type="body" idx="1"/>
          </p:nvPr>
        </p:nvSpPr>
        <p:spPr/>
        <p:txBody>
          <a:bodyPr/>
          <a:lstStyle/>
          <a:p>
            <a:r>
              <a:rPr lang="en-US" b="1" u="sng"/>
              <a:t>ALL STUDENTS</a:t>
            </a:r>
          </a:p>
        </p:txBody>
      </p:sp>
      <p:sp>
        <p:nvSpPr>
          <p:cNvPr id="4" name="Content Placeholder 3">
            <a:extLst>
              <a:ext uri="{FF2B5EF4-FFF2-40B4-BE49-F238E27FC236}">
                <a16:creationId xmlns:a16="http://schemas.microsoft.com/office/drawing/2014/main" id="{68ECDD68-3DC5-493F-9EAB-BE83F2B5177A}"/>
              </a:ext>
            </a:extLst>
          </p:cNvPr>
          <p:cNvSpPr>
            <a:spLocks noGrp="1"/>
          </p:cNvSpPr>
          <p:nvPr>
            <p:ph sz="half" idx="2"/>
          </p:nvPr>
        </p:nvSpPr>
        <p:spPr/>
        <p:txBody>
          <a:bodyPr>
            <a:normAutofit/>
          </a:bodyPr>
          <a:lstStyle/>
          <a:p>
            <a:pPr marL="0" indent="0">
              <a:buNone/>
            </a:pPr>
            <a:r>
              <a:rPr lang="en-US"/>
              <a:t>Receive e-mail instructions upon EPAF submission</a:t>
            </a:r>
          </a:p>
          <a:p>
            <a:pPr marL="0" indent="0">
              <a:buNone/>
            </a:pPr>
            <a:r>
              <a:rPr lang="en-US"/>
              <a:t>Accept position online through MyStetson. Forms include:</a:t>
            </a:r>
            <a:endParaRPr lang="en-US" sz="2000"/>
          </a:p>
          <a:p>
            <a:pPr marL="457200" lvl="1" indent="0">
              <a:buNone/>
            </a:pPr>
            <a:r>
              <a:rPr lang="en-US"/>
              <a:t>Rights and Responsibilities</a:t>
            </a:r>
          </a:p>
          <a:p>
            <a:pPr marL="457200" lvl="1" indent="0">
              <a:lnSpc>
                <a:spcPct val="107000"/>
              </a:lnSpc>
              <a:spcBef>
                <a:spcPts val="0"/>
              </a:spcBef>
              <a:buNone/>
            </a:pPr>
            <a:r>
              <a:rPr lang="en-US"/>
              <a:t>Safety</a:t>
            </a:r>
          </a:p>
          <a:p>
            <a:pPr marL="457200" lvl="1" indent="0">
              <a:lnSpc>
                <a:spcPct val="107000"/>
              </a:lnSpc>
              <a:spcBef>
                <a:spcPts val="0"/>
              </a:spcBef>
              <a:buNone/>
            </a:pPr>
            <a:r>
              <a:rPr lang="en-US"/>
              <a:t>Confidentiality</a:t>
            </a:r>
          </a:p>
          <a:p>
            <a:pPr marL="457200" lvl="1" indent="0">
              <a:lnSpc>
                <a:spcPct val="107000"/>
              </a:lnSpc>
              <a:spcBef>
                <a:spcPts val="0"/>
              </a:spcBef>
              <a:buNone/>
            </a:pPr>
            <a:r>
              <a:rPr lang="en-US" err="1"/>
              <a:t>LevelUp</a:t>
            </a:r>
            <a:r>
              <a:rPr lang="en-US"/>
              <a:t> Competencies selection</a:t>
            </a:r>
          </a:p>
          <a:p>
            <a:pPr marL="914400" marR="0" lvl="2" indent="0">
              <a:lnSpc>
                <a:spcPct val="107000"/>
              </a:lnSpc>
              <a:spcBef>
                <a:spcPts val="0"/>
              </a:spcBef>
              <a:spcAft>
                <a:spcPts val="0"/>
              </a:spcAft>
              <a:buNone/>
            </a:pPr>
            <a:endParaRPr lang="en-US">
              <a:latin typeface="Calibri" panose="020F0502020204030204" pitchFamily="34" charset="0"/>
              <a:cs typeface="Calibri" panose="020F0502020204030204" pitchFamily="34" charset="0"/>
            </a:endParaRPr>
          </a:p>
        </p:txBody>
      </p:sp>
      <p:sp>
        <p:nvSpPr>
          <p:cNvPr id="10" name="Text Placeholder 9">
            <a:extLst>
              <a:ext uri="{FF2B5EF4-FFF2-40B4-BE49-F238E27FC236}">
                <a16:creationId xmlns:a16="http://schemas.microsoft.com/office/drawing/2014/main" id="{C1611463-8CF4-472E-B290-58708AA638AB}"/>
              </a:ext>
            </a:extLst>
          </p:cNvPr>
          <p:cNvSpPr>
            <a:spLocks noGrp="1"/>
          </p:cNvSpPr>
          <p:nvPr>
            <p:ph type="body" sz="quarter" idx="3"/>
          </p:nvPr>
        </p:nvSpPr>
        <p:spPr/>
        <p:txBody>
          <a:bodyPr/>
          <a:lstStyle/>
          <a:p>
            <a:r>
              <a:rPr lang="en-US" b="1" u="sng"/>
              <a:t>NEW STUDENTS (STUD01)</a:t>
            </a:r>
          </a:p>
        </p:txBody>
      </p:sp>
      <p:sp>
        <p:nvSpPr>
          <p:cNvPr id="5" name="Content Placeholder 4">
            <a:extLst>
              <a:ext uri="{FF2B5EF4-FFF2-40B4-BE49-F238E27FC236}">
                <a16:creationId xmlns:a16="http://schemas.microsoft.com/office/drawing/2014/main" id="{2475DB20-B476-4459-9B86-87D864496A62}"/>
              </a:ext>
            </a:extLst>
          </p:cNvPr>
          <p:cNvSpPr>
            <a:spLocks noGrp="1"/>
          </p:cNvSpPr>
          <p:nvPr>
            <p:ph sz="quarter" idx="4"/>
          </p:nvPr>
        </p:nvSpPr>
        <p:spPr/>
        <p:txBody>
          <a:bodyPr>
            <a:normAutofit/>
          </a:bodyPr>
          <a:lstStyle/>
          <a:p>
            <a:pPr marL="0" indent="0">
              <a:buNone/>
            </a:pPr>
            <a:r>
              <a:rPr lang="en-US"/>
              <a:t>AFTER job acceptance, student receives e-mail instructions</a:t>
            </a:r>
          </a:p>
          <a:p>
            <a:pPr marL="0" indent="0">
              <a:buNone/>
            </a:pPr>
            <a:r>
              <a:rPr lang="en-US"/>
              <a:t>Completes online form</a:t>
            </a:r>
          </a:p>
          <a:p>
            <a:pPr marL="0" indent="0">
              <a:buNone/>
            </a:pPr>
            <a:r>
              <a:rPr lang="en-US"/>
              <a:t>Makes appointment to meet at satellite office with Student Manager</a:t>
            </a:r>
          </a:p>
          <a:p>
            <a:endParaRPr lang="en-US"/>
          </a:p>
        </p:txBody>
      </p:sp>
    </p:spTree>
    <p:extLst>
      <p:ext uri="{BB962C8B-B14F-4D97-AF65-F5344CB8AC3E}">
        <p14:creationId xmlns:p14="http://schemas.microsoft.com/office/powerpoint/2010/main" val="42703348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A99E42-44EA-4626-A451-D806017C1E5D}"/>
              </a:ext>
            </a:extLst>
          </p:cNvPr>
          <p:cNvSpPr>
            <a:spLocks noGrp="1"/>
          </p:cNvSpPr>
          <p:nvPr>
            <p:ph type="title"/>
          </p:nvPr>
        </p:nvSpPr>
        <p:spPr/>
        <p:txBody>
          <a:bodyPr/>
          <a:lstStyle/>
          <a:p>
            <a:r>
              <a:rPr lang="en-US"/>
              <a:t>Step 3: Processing</a:t>
            </a:r>
          </a:p>
        </p:txBody>
      </p:sp>
      <p:graphicFrame>
        <p:nvGraphicFramePr>
          <p:cNvPr id="7" name="Content Placeholder 4">
            <a:extLst>
              <a:ext uri="{FF2B5EF4-FFF2-40B4-BE49-F238E27FC236}">
                <a16:creationId xmlns:a16="http://schemas.microsoft.com/office/drawing/2014/main" id="{53288BC1-9EBD-4175-8D13-64890E476EDA}"/>
              </a:ext>
            </a:extLst>
          </p:cNvPr>
          <p:cNvGraphicFramePr>
            <a:graphicFrameLocks noGrp="1"/>
          </p:cNvGraphicFramePr>
          <p:nvPr>
            <p:ph idx="1"/>
            <p:extLst>
              <p:ext uri="{D42A27DB-BD31-4B8C-83A1-F6EECF244321}">
                <p14:modId xmlns:p14="http://schemas.microsoft.com/office/powerpoint/2010/main" val="3040979429"/>
              </p:ext>
            </p:extLst>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707433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ECDD1C7-3E51-40DC-8B85-24AA12A391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id="{926BC0C6-2E6A-4FE0-8465-4642D24063F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sp useBgFill="1">
        <p:nvSpPr>
          <p:cNvPr id="12" name="Rectangle 11">
            <a:extLst>
              <a:ext uri="{FF2B5EF4-FFF2-40B4-BE49-F238E27FC236}">
                <a16:creationId xmlns:a16="http://schemas.microsoft.com/office/drawing/2014/main" id="{9CD9ACDE-8038-488C-AB0C-5FD1A373C8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8DF7246-0094-4B90-9749-617A9E8987A2}"/>
              </a:ext>
            </a:extLst>
          </p:cNvPr>
          <p:cNvSpPr>
            <a:spLocks noGrp="1"/>
          </p:cNvSpPr>
          <p:nvPr>
            <p:ph type="title"/>
          </p:nvPr>
        </p:nvSpPr>
        <p:spPr>
          <a:xfrm>
            <a:off x="3854450" y="965200"/>
            <a:ext cx="7372350" cy="3404680"/>
          </a:xfrm>
        </p:spPr>
        <p:txBody>
          <a:bodyPr vert="horz" lIns="91440" tIns="45720" rIns="91440" bIns="45720" rtlCol="0" anchor="b">
            <a:normAutofit/>
          </a:bodyPr>
          <a:lstStyle/>
          <a:p>
            <a:pPr algn="l"/>
            <a:r>
              <a:rPr lang="en-US" sz="6000"/>
              <a:t>Step 4: Student Can Work!</a:t>
            </a:r>
          </a:p>
        </p:txBody>
      </p:sp>
      <p:sp>
        <p:nvSpPr>
          <p:cNvPr id="3" name="Content Placeholder 2">
            <a:extLst>
              <a:ext uri="{FF2B5EF4-FFF2-40B4-BE49-F238E27FC236}">
                <a16:creationId xmlns:a16="http://schemas.microsoft.com/office/drawing/2014/main" id="{7809BA05-D1B5-4C62-963D-D0855EA15FE8}"/>
              </a:ext>
            </a:extLst>
          </p:cNvPr>
          <p:cNvSpPr>
            <a:spLocks noGrp="1"/>
          </p:cNvSpPr>
          <p:nvPr>
            <p:ph idx="1"/>
          </p:nvPr>
        </p:nvSpPr>
        <p:spPr>
          <a:xfrm>
            <a:off x="3854450" y="4503906"/>
            <a:ext cx="7372350" cy="1388892"/>
          </a:xfrm>
        </p:spPr>
        <p:txBody>
          <a:bodyPr vert="horz" lIns="91440" tIns="45720" rIns="91440" bIns="45720" rtlCol="0">
            <a:normAutofit/>
          </a:bodyPr>
          <a:lstStyle/>
          <a:p>
            <a:pPr marL="0" indent="0">
              <a:buNone/>
            </a:pPr>
            <a:r>
              <a:rPr lang="en-US" sz="2000"/>
              <a:t>“Employment Approved” e-mail is received by student and supervisor</a:t>
            </a:r>
          </a:p>
        </p:txBody>
      </p:sp>
      <p:sp>
        <p:nvSpPr>
          <p:cNvPr id="14" name="Rectangle 13">
            <a:extLst>
              <a:ext uri="{FF2B5EF4-FFF2-40B4-BE49-F238E27FC236}">
                <a16:creationId xmlns:a16="http://schemas.microsoft.com/office/drawing/2014/main" id="{DA6C2449-5F66-4753-AAA3-4AD81E57A0E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6" name="Picture 15">
            <a:extLst>
              <a:ext uri="{FF2B5EF4-FFF2-40B4-BE49-F238E27FC236}">
                <a16:creationId xmlns:a16="http://schemas.microsoft.com/office/drawing/2014/main" id="{D6574459-C046-4C49-8130-7114EBC6884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43730"/>
          <a:stretch/>
        </p:blipFill>
        <p:spPr>
          <a:xfrm rot="16200000">
            <a:off x="-1265219" y="2188762"/>
            <a:ext cx="6860373" cy="2482850"/>
          </a:xfrm>
          <a:prstGeom prst="rect">
            <a:avLst/>
          </a:prstGeom>
        </p:spPr>
      </p:pic>
    </p:spTree>
    <p:extLst>
      <p:ext uri="{BB962C8B-B14F-4D97-AF65-F5344CB8AC3E}">
        <p14:creationId xmlns:p14="http://schemas.microsoft.com/office/powerpoint/2010/main" val="18217199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4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15" name="Rectangle 14">
            <a:extLst>
              <a:ext uri="{FF2B5EF4-FFF2-40B4-BE49-F238E27FC236}">
                <a16:creationId xmlns:a16="http://schemas.microsoft.com/office/drawing/2014/main" id="{84961BEF-9115-4BC3-BD71-948E73ECA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16">
            <a:extLst>
              <a:ext uri="{FF2B5EF4-FFF2-40B4-BE49-F238E27FC236}">
                <a16:creationId xmlns:a16="http://schemas.microsoft.com/office/drawing/2014/main" id="{5F176EFE-6AAE-4400-9A04-46B3C450CC73}"/>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2" name="Title 1">
            <a:extLst>
              <a:ext uri="{FF2B5EF4-FFF2-40B4-BE49-F238E27FC236}">
                <a16:creationId xmlns:a16="http://schemas.microsoft.com/office/drawing/2014/main" id="{36CA9A70-41C2-4B88-846D-367EF4F26EC8}"/>
              </a:ext>
            </a:extLst>
          </p:cNvPr>
          <p:cNvSpPr>
            <a:spLocks noGrp="1"/>
          </p:cNvSpPr>
          <p:nvPr>
            <p:ph type="title"/>
          </p:nvPr>
        </p:nvSpPr>
        <p:spPr>
          <a:xfrm>
            <a:off x="685800" y="1066164"/>
            <a:ext cx="4753466" cy="1293028"/>
          </a:xfrm>
        </p:spPr>
        <p:txBody>
          <a:bodyPr vert="horz" lIns="91440" tIns="45720" rIns="91440" bIns="45720" rtlCol="0" anchor="ctr">
            <a:normAutofit/>
          </a:bodyPr>
          <a:lstStyle/>
          <a:p>
            <a:pPr algn="r"/>
            <a:r>
              <a:rPr lang="en-US" sz="3100"/>
              <a:t>Check where student is in EPAF process</a:t>
            </a:r>
          </a:p>
        </p:txBody>
      </p:sp>
      <p:sp>
        <p:nvSpPr>
          <p:cNvPr id="4" name="Text Placeholder 3">
            <a:extLst>
              <a:ext uri="{FF2B5EF4-FFF2-40B4-BE49-F238E27FC236}">
                <a16:creationId xmlns:a16="http://schemas.microsoft.com/office/drawing/2014/main" id="{246B8ADE-24FC-4E7C-8326-0A4B78AF4FC1}"/>
              </a:ext>
            </a:extLst>
          </p:cNvPr>
          <p:cNvSpPr>
            <a:spLocks noGrp="1"/>
          </p:cNvSpPr>
          <p:nvPr>
            <p:ph type="body" sz="half" idx="2"/>
          </p:nvPr>
        </p:nvSpPr>
        <p:spPr>
          <a:xfrm>
            <a:off x="685801" y="2526384"/>
            <a:ext cx="4753466" cy="3692301"/>
          </a:xfrm>
        </p:spPr>
        <p:txBody>
          <a:bodyPr vert="horz" lIns="91440" tIns="45720" rIns="91440" bIns="45720" rtlCol="0">
            <a:normAutofit/>
          </a:bodyPr>
          <a:lstStyle/>
          <a:p>
            <a:pPr indent="-228600">
              <a:buFont typeface="Arial" panose="020B0604020202020204" pitchFamily="34" charset="0"/>
              <a:buChar char="•"/>
            </a:pPr>
            <a:r>
              <a:rPr lang="en-US">
                <a:hlinkClick r:id="rId3"/>
              </a:rPr>
              <a:t>Check EPAF Status- one page.docx</a:t>
            </a:r>
            <a:endParaRPr lang="en-US"/>
          </a:p>
          <a:p>
            <a:pPr indent="-228600">
              <a:buFont typeface="Arial" panose="020B0604020202020204" pitchFamily="34" charset="0"/>
              <a:buChar char="•"/>
            </a:pPr>
            <a:endParaRPr lang="en-US"/>
          </a:p>
        </p:txBody>
      </p:sp>
      <p:sp>
        <p:nvSpPr>
          <p:cNvPr id="19" name="Rounded Rectangle 14">
            <a:extLst>
              <a:ext uri="{FF2B5EF4-FFF2-40B4-BE49-F238E27FC236}">
                <a16:creationId xmlns:a16="http://schemas.microsoft.com/office/drawing/2014/main" id="{EE713A7D-B6F7-4EB6-BFD9-3CF384E588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5999" y="1066164"/>
            <a:ext cx="5305958" cy="5148371"/>
          </a:xfrm>
          <a:prstGeom prst="roundRect">
            <a:avLst>
              <a:gd name="adj" fmla="val 2403"/>
            </a:avLst>
          </a:prstGeom>
          <a:solidFill>
            <a:srgbClr val="FFFFFF"/>
          </a:solidFill>
          <a:ln>
            <a:noFill/>
          </a:ln>
          <a:effectLst>
            <a:innerShdw blurRad="114300">
              <a:srgbClr val="404040"/>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Content Placeholder 7">
            <a:extLst>
              <a:ext uri="{FF2B5EF4-FFF2-40B4-BE49-F238E27FC236}">
                <a16:creationId xmlns:a16="http://schemas.microsoft.com/office/drawing/2014/main" id="{7DE1BEB8-B493-4921-992D-3464C04DE6C3}"/>
              </a:ext>
            </a:extLst>
          </p:cNvPr>
          <p:cNvPicPr>
            <a:picLocks noGrp="1" noChangeAspect="1"/>
          </p:cNvPicPr>
          <p:nvPr>
            <p:ph idx="1"/>
          </p:nvPr>
        </p:nvPicPr>
        <p:blipFill rotWithShape="1">
          <a:blip r:embed="rId4"/>
          <a:srcRect r="4251" b="2"/>
          <a:stretch/>
        </p:blipFill>
        <p:spPr>
          <a:xfrm>
            <a:off x="6407004" y="1336566"/>
            <a:ext cx="4683948" cy="4607567"/>
          </a:xfrm>
          <a:prstGeom prst="rect">
            <a:avLst/>
          </a:prstGeom>
        </p:spPr>
      </p:pic>
    </p:spTree>
    <p:extLst>
      <p:ext uri="{BB962C8B-B14F-4D97-AF65-F5344CB8AC3E}">
        <p14:creationId xmlns:p14="http://schemas.microsoft.com/office/powerpoint/2010/main" val="14443742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44E53-AC39-42F4-EF8D-A75A7F58D2EC}"/>
              </a:ext>
            </a:extLst>
          </p:cNvPr>
          <p:cNvSpPr>
            <a:spLocks noGrp="1"/>
          </p:cNvSpPr>
          <p:nvPr>
            <p:ph type="title"/>
          </p:nvPr>
        </p:nvSpPr>
        <p:spPr/>
        <p:txBody>
          <a:bodyPr/>
          <a:lstStyle/>
          <a:p>
            <a:r>
              <a:rPr lang="en-US" dirty="0"/>
              <a:t>STUDENT EMPLOYMENT PROFESSIONAL TEAM</a:t>
            </a:r>
          </a:p>
        </p:txBody>
      </p:sp>
      <p:pic>
        <p:nvPicPr>
          <p:cNvPr id="5" name="Picture 4" descr="A close-up of a person&#10;&#10;AI-generated content may be incorrect.">
            <a:extLst>
              <a:ext uri="{FF2B5EF4-FFF2-40B4-BE49-F238E27FC236}">
                <a16:creationId xmlns:a16="http://schemas.microsoft.com/office/drawing/2014/main" id="{F51ECF3A-49A8-9AF0-4773-12771ECA824A}"/>
              </a:ext>
            </a:extLst>
          </p:cNvPr>
          <p:cNvPicPr>
            <a:picLocks noChangeAspect="1"/>
          </p:cNvPicPr>
          <p:nvPr/>
        </p:nvPicPr>
        <p:blipFill>
          <a:blip r:embed="rId2"/>
          <a:stretch>
            <a:fillRect/>
          </a:stretch>
        </p:blipFill>
        <p:spPr>
          <a:xfrm>
            <a:off x="8904758" y="2295114"/>
            <a:ext cx="2604559" cy="4026958"/>
          </a:xfrm>
          <a:prstGeom prst="rect">
            <a:avLst/>
          </a:prstGeom>
        </p:spPr>
      </p:pic>
      <p:sp>
        <p:nvSpPr>
          <p:cNvPr id="6" name="TextBox 5">
            <a:extLst>
              <a:ext uri="{FF2B5EF4-FFF2-40B4-BE49-F238E27FC236}">
                <a16:creationId xmlns:a16="http://schemas.microsoft.com/office/drawing/2014/main" id="{B0B7B50F-4CA5-E7E0-2D70-5C8908131C27}"/>
              </a:ext>
            </a:extLst>
          </p:cNvPr>
          <p:cNvSpPr txBox="1"/>
          <p:nvPr/>
        </p:nvSpPr>
        <p:spPr>
          <a:xfrm>
            <a:off x="3044493" y="2561760"/>
            <a:ext cx="4333052"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MARLENE VINCIGUERRA</a:t>
            </a:r>
          </a:p>
          <a:p>
            <a:r>
              <a:rPr lang="en-US" sz="1400" b="1" dirty="0"/>
              <a:t>EMLOYMENT SPECIALIST</a:t>
            </a:r>
          </a:p>
          <a:p>
            <a:r>
              <a:rPr lang="en-US" b="1" dirty="0"/>
              <a:t>PEOPLE OPERATIONS/HR</a:t>
            </a:r>
          </a:p>
        </p:txBody>
      </p:sp>
      <p:sp>
        <p:nvSpPr>
          <p:cNvPr id="7" name="TextBox 6">
            <a:extLst>
              <a:ext uri="{FF2B5EF4-FFF2-40B4-BE49-F238E27FC236}">
                <a16:creationId xmlns:a16="http://schemas.microsoft.com/office/drawing/2014/main" id="{4F761081-CBBB-9753-E6E3-5F6A72CC9622}"/>
              </a:ext>
            </a:extLst>
          </p:cNvPr>
          <p:cNvSpPr txBox="1"/>
          <p:nvPr/>
        </p:nvSpPr>
        <p:spPr>
          <a:xfrm>
            <a:off x="5325194" y="4761285"/>
            <a:ext cx="3571051" cy="10156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800" b="1" dirty="0"/>
              <a:t>NORA LEWIS</a:t>
            </a:r>
          </a:p>
          <a:p>
            <a:r>
              <a:rPr lang="en-US" sz="1400" b="1" dirty="0"/>
              <a:t>ASSOCIATE DIRECTOR</a:t>
            </a:r>
          </a:p>
          <a:p>
            <a:r>
              <a:rPr lang="en-US" b="1" dirty="0"/>
              <a:t>PEOPLE OPERATIONS/HR</a:t>
            </a:r>
          </a:p>
        </p:txBody>
      </p:sp>
      <p:pic>
        <p:nvPicPr>
          <p:cNvPr id="10" name="Content Placeholder 9" descr="A person smiling for a picture&#10;&#10;AI-generated content may be incorrect.">
            <a:extLst>
              <a:ext uri="{FF2B5EF4-FFF2-40B4-BE49-F238E27FC236}">
                <a16:creationId xmlns:a16="http://schemas.microsoft.com/office/drawing/2014/main" id="{0140CB0F-D107-05CA-97B4-B2E8FA636FA1}"/>
              </a:ext>
            </a:extLst>
          </p:cNvPr>
          <p:cNvPicPr>
            <a:picLocks noGrp="1" noChangeAspect="1"/>
          </p:cNvPicPr>
          <p:nvPr>
            <p:ph idx="1"/>
          </p:nvPr>
        </p:nvPicPr>
        <p:blipFill>
          <a:blip r:embed="rId3"/>
          <a:stretch>
            <a:fillRect/>
          </a:stretch>
        </p:blipFill>
        <p:spPr>
          <a:xfrm>
            <a:off x="206741" y="2298041"/>
            <a:ext cx="2841480" cy="4024125"/>
          </a:xfrm>
          <a:prstGeom prst="rect">
            <a:avLst/>
          </a:prstGeom>
        </p:spPr>
      </p:pic>
    </p:spTree>
    <p:extLst>
      <p:ext uri="{BB962C8B-B14F-4D97-AF65-F5344CB8AC3E}">
        <p14:creationId xmlns:p14="http://schemas.microsoft.com/office/powerpoint/2010/main" val="70686558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E37EE7-E308-41CD-AE0A-FF825F608978}"/>
              </a:ext>
            </a:extLst>
          </p:cNvPr>
          <p:cNvSpPr>
            <a:spLocks noGrp="1"/>
          </p:cNvSpPr>
          <p:nvPr>
            <p:ph type="title"/>
          </p:nvPr>
        </p:nvSpPr>
        <p:spPr/>
        <p:txBody>
          <a:bodyPr/>
          <a:lstStyle/>
          <a:p>
            <a:r>
              <a:rPr lang="en-US"/>
              <a:t>Federal Work Study</a:t>
            </a:r>
          </a:p>
        </p:txBody>
      </p:sp>
    </p:spTree>
    <p:extLst>
      <p:ext uri="{BB962C8B-B14F-4D97-AF65-F5344CB8AC3E}">
        <p14:creationId xmlns:p14="http://schemas.microsoft.com/office/powerpoint/2010/main" val="224344438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FCE5BA-1D2D-48F4-8FAD-3F35C7C2CBAD}"/>
              </a:ext>
            </a:extLst>
          </p:cNvPr>
          <p:cNvSpPr>
            <a:spLocks noGrp="1"/>
          </p:cNvSpPr>
          <p:nvPr>
            <p:ph type="title"/>
          </p:nvPr>
        </p:nvSpPr>
        <p:spPr/>
        <p:txBody>
          <a:bodyPr/>
          <a:lstStyle/>
          <a:p>
            <a:r>
              <a:rPr lang="en-US"/>
              <a:t>Federal Work Study program</a:t>
            </a:r>
          </a:p>
        </p:txBody>
      </p:sp>
      <p:graphicFrame>
        <p:nvGraphicFramePr>
          <p:cNvPr id="5" name="Content Placeholder 2">
            <a:extLst>
              <a:ext uri="{FF2B5EF4-FFF2-40B4-BE49-F238E27FC236}">
                <a16:creationId xmlns:a16="http://schemas.microsoft.com/office/drawing/2014/main" id="{8E033A9E-7F40-43C8-AA55-0A31F49C2B5C}"/>
              </a:ext>
            </a:extLst>
          </p:cNvPr>
          <p:cNvGraphicFramePr>
            <a:graphicFrameLocks noGrp="1"/>
          </p:cNvGraphicFramePr>
          <p:nvPr>
            <p:ph idx="1"/>
            <p:extLst>
              <p:ext uri="{D42A27DB-BD31-4B8C-83A1-F6EECF244321}">
                <p14:modId xmlns:p14="http://schemas.microsoft.com/office/powerpoint/2010/main" val="632283033"/>
              </p:ext>
            </p:extLst>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394804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E37EE7-E308-41CD-AE0A-FF825F608978}"/>
              </a:ext>
            </a:extLst>
          </p:cNvPr>
          <p:cNvSpPr>
            <a:spLocks noGrp="1"/>
          </p:cNvSpPr>
          <p:nvPr>
            <p:ph type="title"/>
          </p:nvPr>
        </p:nvSpPr>
        <p:spPr/>
        <p:txBody>
          <a:bodyPr/>
          <a:lstStyle/>
          <a:p>
            <a:r>
              <a:rPr lang="en-US"/>
              <a:t>Policies</a:t>
            </a:r>
          </a:p>
        </p:txBody>
      </p:sp>
    </p:spTree>
    <p:extLst>
      <p:ext uri="{BB962C8B-B14F-4D97-AF65-F5344CB8AC3E}">
        <p14:creationId xmlns:p14="http://schemas.microsoft.com/office/powerpoint/2010/main" val="86663822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a:extLst>
              <a:ext uri="{FF2B5EF4-FFF2-40B4-BE49-F238E27FC236}">
                <a16:creationId xmlns:a16="http://schemas.microsoft.com/office/drawing/2014/main" id="{CD19BBD5-6809-40E0-B480-7D7C4034E1B0}"/>
              </a:ext>
            </a:extLst>
          </p:cNvPr>
          <p:cNvSpPr>
            <a:spLocks noGrp="1"/>
          </p:cNvSpPr>
          <p:nvPr>
            <p:ph type="title"/>
          </p:nvPr>
        </p:nvSpPr>
        <p:spPr/>
        <p:txBody>
          <a:bodyPr/>
          <a:lstStyle/>
          <a:p>
            <a:r>
              <a:rPr lang="en-US"/>
              <a:t>Pay Structure</a:t>
            </a:r>
          </a:p>
        </p:txBody>
      </p:sp>
      <p:graphicFrame>
        <p:nvGraphicFramePr>
          <p:cNvPr id="12" name="Content Placeholder 9">
            <a:extLst>
              <a:ext uri="{FF2B5EF4-FFF2-40B4-BE49-F238E27FC236}">
                <a16:creationId xmlns:a16="http://schemas.microsoft.com/office/drawing/2014/main" id="{1811BF63-F967-4F1A-B41F-4B64CADB4648}"/>
              </a:ext>
            </a:extLst>
          </p:cNvPr>
          <p:cNvGraphicFramePr>
            <a:graphicFrameLocks noGrp="1"/>
          </p:cNvGraphicFramePr>
          <p:nvPr>
            <p:ph idx="1"/>
            <p:extLst>
              <p:ext uri="{D42A27DB-BD31-4B8C-83A1-F6EECF244321}">
                <p14:modId xmlns:p14="http://schemas.microsoft.com/office/powerpoint/2010/main" val="1553094999"/>
              </p:ext>
            </p:extLst>
          </p:nvPr>
        </p:nvGraphicFramePr>
        <p:xfrm>
          <a:off x="0" y="1789889"/>
          <a:ext cx="12192000" cy="50681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582499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3AF4-E90D-4FB5-9069-C4C9411C148C}"/>
              </a:ext>
            </a:extLst>
          </p:cNvPr>
          <p:cNvSpPr>
            <a:spLocks noGrp="1"/>
          </p:cNvSpPr>
          <p:nvPr>
            <p:ph type="title"/>
          </p:nvPr>
        </p:nvSpPr>
        <p:spPr/>
        <p:txBody>
          <a:bodyPr/>
          <a:lstStyle/>
          <a:p>
            <a:r>
              <a:rPr lang="en-US"/>
              <a:t>Pay Levels</a:t>
            </a:r>
          </a:p>
        </p:txBody>
      </p:sp>
      <p:graphicFrame>
        <p:nvGraphicFramePr>
          <p:cNvPr id="5" name="Content Placeholder 2">
            <a:extLst>
              <a:ext uri="{FF2B5EF4-FFF2-40B4-BE49-F238E27FC236}">
                <a16:creationId xmlns:a16="http://schemas.microsoft.com/office/drawing/2014/main" id="{F2046601-1B78-49EE-A7C5-1D8E544F7D5A}"/>
              </a:ext>
            </a:extLst>
          </p:cNvPr>
          <p:cNvGraphicFramePr>
            <a:graphicFrameLocks noGrp="1"/>
          </p:cNvGraphicFramePr>
          <p:nvPr>
            <p:ph idx="1"/>
            <p:extLst>
              <p:ext uri="{D42A27DB-BD31-4B8C-83A1-F6EECF244321}">
                <p14:modId xmlns:p14="http://schemas.microsoft.com/office/powerpoint/2010/main" val="2316203221"/>
              </p:ext>
            </p:extLst>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47852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B46543-F2EE-4BA2-89BB-251873DE456F}"/>
              </a:ext>
            </a:extLst>
          </p:cNvPr>
          <p:cNvSpPr>
            <a:spLocks noGrp="1"/>
          </p:cNvSpPr>
          <p:nvPr>
            <p:ph type="title"/>
          </p:nvPr>
        </p:nvSpPr>
        <p:spPr>
          <a:xfrm>
            <a:off x="4090507" y="764372"/>
            <a:ext cx="7434070" cy="1432289"/>
          </a:xfrm>
        </p:spPr>
        <p:txBody>
          <a:bodyPr>
            <a:normAutofit/>
          </a:bodyPr>
          <a:lstStyle/>
          <a:p>
            <a:r>
              <a:rPr lang="en-US"/>
              <a:t>Student Allocations</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sp>
        <p:nvSpPr>
          <p:cNvPr id="3" name="Content Placeholder 2">
            <a:extLst>
              <a:ext uri="{FF2B5EF4-FFF2-40B4-BE49-F238E27FC236}">
                <a16:creationId xmlns:a16="http://schemas.microsoft.com/office/drawing/2014/main" id="{481C1B0C-E8B0-468A-A373-1D5BCBF37CCB}"/>
              </a:ext>
            </a:extLst>
          </p:cNvPr>
          <p:cNvSpPr>
            <a:spLocks noGrp="1"/>
          </p:cNvSpPr>
          <p:nvPr>
            <p:ph idx="1"/>
          </p:nvPr>
        </p:nvSpPr>
        <p:spPr>
          <a:xfrm>
            <a:off x="4090507" y="2628900"/>
            <a:ext cx="7454077" cy="3589785"/>
          </a:xfrm>
        </p:spPr>
        <p:txBody>
          <a:bodyPr>
            <a:normAutofit/>
          </a:bodyPr>
          <a:lstStyle/>
          <a:p>
            <a:r>
              <a:rPr lang="en-US" sz="2400"/>
              <a:t>Student limit is </a:t>
            </a:r>
            <a:r>
              <a:rPr lang="en-US" sz="2400" b="1"/>
              <a:t>$4000</a:t>
            </a:r>
          </a:p>
          <a:p>
            <a:r>
              <a:rPr lang="en-US" sz="2400"/>
              <a:t>Supervisors can see student’s complete earnings on the bi-weekly budget report</a:t>
            </a:r>
          </a:p>
          <a:p>
            <a:r>
              <a:rPr lang="en-US" sz="2400"/>
              <a:t>Student or Supervisor may request additional earnings allocation through Marlene </a:t>
            </a:r>
          </a:p>
          <a:p>
            <a:pPr lvl="1"/>
            <a:r>
              <a:rPr lang="en-US" sz="2200"/>
              <a:t>will only be approved for special circumstances</a:t>
            </a:r>
          </a:p>
        </p:txBody>
      </p:sp>
    </p:spTree>
    <p:extLst>
      <p:ext uri="{BB962C8B-B14F-4D97-AF65-F5344CB8AC3E}">
        <p14:creationId xmlns:p14="http://schemas.microsoft.com/office/powerpoint/2010/main" val="405257782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D9BE6E-2C80-4580-9DF4-D92553AF6311}"/>
              </a:ext>
            </a:extLst>
          </p:cNvPr>
          <p:cNvSpPr>
            <a:spLocks noGrp="1"/>
          </p:cNvSpPr>
          <p:nvPr>
            <p:ph type="title"/>
          </p:nvPr>
        </p:nvSpPr>
        <p:spPr/>
        <p:txBody>
          <a:bodyPr/>
          <a:lstStyle/>
          <a:p>
            <a:r>
              <a:rPr lang="en-US"/>
              <a:t>When Can Students Work?</a:t>
            </a:r>
          </a:p>
        </p:txBody>
      </p:sp>
      <p:sp>
        <p:nvSpPr>
          <p:cNvPr id="3" name="Content Placeholder 2">
            <a:extLst>
              <a:ext uri="{FF2B5EF4-FFF2-40B4-BE49-F238E27FC236}">
                <a16:creationId xmlns:a16="http://schemas.microsoft.com/office/drawing/2014/main" id="{5FD122EB-BBE9-44AE-A941-2025759AE762}"/>
              </a:ext>
            </a:extLst>
          </p:cNvPr>
          <p:cNvSpPr>
            <a:spLocks noGrp="1"/>
          </p:cNvSpPr>
          <p:nvPr>
            <p:ph idx="1"/>
          </p:nvPr>
        </p:nvSpPr>
        <p:spPr/>
        <p:txBody>
          <a:bodyPr>
            <a:normAutofit/>
          </a:bodyPr>
          <a:lstStyle/>
          <a:p>
            <a:r>
              <a:rPr lang="en-US"/>
              <a:t>Not during scheduled classes</a:t>
            </a:r>
          </a:p>
          <a:p>
            <a:r>
              <a:rPr lang="en-US"/>
              <a:t>Students typically work about 10 hours per week. In special cases, student employees are allowed to work up to a maximum of 20 hours per week at all jobs combined during the academic year. A student’s work schedule will be determined by the student and their supervisor(s). </a:t>
            </a:r>
          </a:p>
          <a:p>
            <a:r>
              <a:rPr lang="en-US"/>
              <a:t>During periods where classes are not in session, student employees may work up to 29 hours per week.</a:t>
            </a:r>
          </a:p>
          <a:p>
            <a:r>
              <a:rPr lang="en-US"/>
              <a:t>RA position is considered 10 hours/week</a:t>
            </a:r>
          </a:p>
          <a:p>
            <a:pPr marL="0" indent="0">
              <a:buNone/>
            </a:pPr>
            <a:endParaRPr lang="en-US"/>
          </a:p>
        </p:txBody>
      </p:sp>
    </p:spTree>
    <p:extLst>
      <p:ext uri="{BB962C8B-B14F-4D97-AF65-F5344CB8AC3E}">
        <p14:creationId xmlns:p14="http://schemas.microsoft.com/office/powerpoint/2010/main" val="41126095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ounded Rectangle 14">
            <a:extLst>
              <a:ext uri="{FF2B5EF4-FFF2-40B4-BE49-F238E27FC236}">
                <a16:creationId xmlns:a16="http://schemas.microsoft.com/office/drawing/2014/main" id="{12CC1C37-8BC7-4374-8300-E73C36915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8CC82757-F96F-41CB-B2B8-49689F43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a:extLst>
              <a:ext uri="{FF2B5EF4-FFF2-40B4-BE49-F238E27FC236}">
                <a16:creationId xmlns:a16="http://schemas.microsoft.com/office/drawing/2014/main" id="{FA37F53D-999D-4551-B3F8-064DBF3155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5" name="Picture 14">
            <a:extLst>
              <a:ext uri="{FF2B5EF4-FFF2-40B4-BE49-F238E27FC236}">
                <a16:creationId xmlns:a16="http://schemas.microsoft.com/office/drawing/2014/main" id="{A9C99389-A1E4-4A6F-BF8E-9013FF049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0D6C84D0-377B-4826-834F-DB6C3F478C5F}"/>
              </a:ext>
            </a:extLst>
          </p:cNvPr>
          <p:cNvSpPr>
            <a:spLocks noGrp="1"/>
          </p:cNvSpPr>
          <p:nvPr>
            <p:ph type="title"/>
          </p:nvPr>
        </p:nvSpPr>
        <p:spPr>
          <a:xfrm>
            <a:off x="685800" y="1066163"/>
            <a:ext cx="3306744" cy="5148371"/>
          </a:xfrm>
        </p:spPr>
        <p:txBody>
          <a:bodyPr>
            <a:normAutofit/>
          </a:bodyPr>
          <a:lstStyle/>
          <a:p>
            <a:r>
              <a:rPr lang="en-US">
                <a:solidFill>
                  <a:schemeClr val="bg1"/>
                </a:solidFill>
              </a:rPr>
              <a:t>Policies</a:t>
            </a:r>
          </a:p>
        </p:txBody>
      </p:sp>
      <p:graphicFrame>
        <p:nvGraphicFramePr>
          <p:cNvPr id="6" name="Content Placeholder 2">
            <a:extLst>
              <a:ext uri="{FF2B5EF4-FFF2-40B4-BE49-F238E27FC236}">
                <a16:creationId xmlns:a16="http://schemas.microsoft.com/office/drawing/2014/main" id="{1C54AC2B-FECE-478F-976A-6C55A68C87D3}"/>
              </a:ext>
            </a:extLst>
          </p:cNvPr>
          <p:cNvGraphicFramePr>
            <a:graphicFrameLocks noGrp="1"/>
          </p:cNvGraphicFramePr>
          <p:nvPr>
            <p:ph idx="1"/>
            <p:extLst>
              <p:ext uri="{D42A27DB-BD31-4B8C-83A1-F6EECF244321}">
                <p14:modId xmlns:p14="http://schemas.microsoft.com/office/powerpoint/2010/main" val="3047195001"/>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38736435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E37EE7-E308-41CD-AE0A-FF825F608978}"/>
              </a:ext>
            </a:extLst>
          </p:cNvPr>
          <p:cNvSpPr>
            <a:spLocks noGrp="1"/>
          </p:cNvSpPr>
          <p:nvPr>
            <p:ph type="title"/>
          </p:nvPr>
        </p:nvSpPr>
        <p:spPr/>
        <p:txBody>
          <a:bodyPr/>
          <a:lstStyle/>
          <a:p>
            <a:r>
              <a:rPr lang="en-US"/>
              <a:t>Safety</a:t>
            </a:r>
          </a:p>
        </p:txBody>
      </p:sp>
    </p:spTree>
    <p:extLst>
      <p:ext uri="{BB962C8B-B14F-4D97-AF65-F5344CB8AC3E}">
        <p14:creationId xmlns:p14="http://schemas.microsoft.com/office/powerpoint/2010/main" val="6934502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184FA60-56E6-4C39-B1D1-F8DA36DE1F3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FA596657-B904-4480-A3AC-E645187078E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b="12276"/>
          <a:stretch/>
        </p:blipFill>
        <p:spPr>
          <a:xfrm rot="16200000">
            <a:off x="7672787" y="2341160"/>
            <a:ext cx="6860373" cy="2178053"/>
          </a:xfrm>
          <a:prstGeom prst="rect">
            <a:avLst/>
          </a:prstGeom>
        </p:spPr>
      </p:pic>
      <p:sp>
        <p:nvSpPr>
          <p:cNvPr id="4" name="Title 3">
            <a:extLst>
              <a:ext uri="{FF2B5EF4-FFF2-40B4-BE49-F238E27FC236}">
                <a16:creationId xmlns:a16="http://schemas.microsoft.com/office/drawing/2014/main" id="{22D54E0C-65DD-40F6-AF70-4045A91D5D4D}"/>
              </a:ext>
            </a:extLst>
          </p:cNvPr>
          <p:cNvSpPr>
            <a:spLocks noGrp="1"/>
          </p:cNvSpPr>
          <p:nvPr>
            <p:ph type="title"/>
          </p:nvPr>
        </p:nvSpPr>
        <p:spPr>
          <a:xfrm>
            <a:off x="1001486" y="4771908"/>
            <a:ext cx="9845190" cy="1293028"/>
          </a:xfrm>
        </p:spPr>
        <p:txBody>
          <a:bodyPr>
            <a:normAutofit/>
          </a:bodyPr>
          <a:lstStyle/>
          <a:p>
            <a:pPr algn="l"/>
            <a:r>
              <a:rPr lang="en-US"/>
              <a:t>Worker’s Compensation- </a:t>
            </a:r>
            <a:br>
              <a:rPr lang="en-US"/>
            </a:br>
            <a:r>
              <a:rPr lang="en-US" b="1"/>
              <a:t>Contact Public Safety</a:t>
            </a:r>
          </a:p>
        </p:txBody>
      </p:sp>
      <p:sp>
        <p:nvSpPr>
          <p:cNvPr id="5" name="Content Placeholder 4">
            <a:extLst>
              <a:ext uri="{FF2B5EF4-FFF2-40B4-BE49-F238E27FC236}">
                <a16:creationId xmlns:a16="http://schemas.microsoft.com/office/drawing/2014/main" id="{65E2AC78-C0BA-49A2-8C5B-7884B774693A}"/>
              </a:ext>
            </a:extLst>
          </p:cNvPr>
          <p:cNvSpPr>
            <a:spLocks noGrp="1"/>
          </p:cNvSpPr>
          <p:nvPr>
            <p:ph idx="1"/>
          </p:nvPr>
        </p:nvSpPr>
        <p:spPr>
          <a:xfrm>
            <a:off x="804334" y="630827"/>
            <a:ext cx="9222535" cy="3845311"/>
          </a:xfrm>
        </p:spPr>
        <p:txBody>
          <a:bodyPr anchor="ctr">
            <a:normAutofit/>
          </a:bodyPr>
          <a:lstStyle/>
          <a:p>
            <a:r>
              <a:rPr lang="en-US" sz="2000"/>
              <a:t>Should a work-related injury occur, student employees are covered under the University's workers' compensation insurance.</a:t>
            </a:r>
          </a:p>
          <a:p>
            <a:r>
              <a:rPr lang="en-US" sz="2000"/>
              <a:t>If an employee is injured while performing their required work duties, students should immediately contact Public Safety and their supervisor (after 911, if necessary).</a:t>
            </a:r>
          </a:p>
          <a:p>
            <a:r>
              <a:rPr lang="en-US" sz="2000"/>
              <a:t>Supervisor will need to complete the </a:t>
            </a:r>
            <a:r>
              <a:rPr lang="en-US" sz="2000" i="0" u="sng">
                <a:effectLst/>
                <a:hlinkClick r:id="rId3" tooltip="Workers' Compensation Incident Reporting Form"/>
              </a:rPr>
              <a:t>Workers' Compensation Incident Reporting Form</a:t>
            </a:r>
            <a:r>
              <a:rPr lang="en-US" sz="2000"/>
              <a:t> on the Risk Management </a:t>
            </a:r>
            <a:r>
              <a:rPr lang="en-US" sz="2000">
                <a:hlinkClick r:id="rId4"/>
              </a:rPr>
              <a:t>website</a:t>
            </a:r>
            <a:r>
              <a:rPr lang="en-US" sz="2000"/>
              <a:t>.</a:t>
            </a:r>
          </a:p>
          <a:p>
            <a:r>
              <a:rPr lang="en-US" sz="2000"/>
              <a:t>Any questions should be referred to Amber Ryan, Director of Risk Management at aryan2@stetson.edu.</a:t>
            </a:r>
          </a:p>
        </p:txBody>
      </p:sp>
    </p:spTree>
    <p:extLst>
      <p:ext uri="{BB962C8B-B14F-4D97-AF65-F5344CB8AC3E}">
        <p14:creationId xmlns:p14="http://schemas.microsoft.com/office/powerpoint/2010/main" val="7028460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C074238-2703-44E8-822B-CFF05BEAC484}"/>
              </a:ext>
            </a:extLst>
          </p:cNvPr>
          <p:cNvSpPr>
            <a:spLocks noGrp="1"/>
          </p:cNvSpPr>
          <p:nvPr>
            <p:ph type="title"/>
          </p:nvPr>
        </p:nvSpPr>
        <p:spPr>
          <a:xfrm>
            <a:off x="4090507" y="764372"/>
            <a:ext cx="7434070" cy="1432289"/>
          </a:xfrm>
        </p:spPr>
        <p:txBody>
          <a:bodyPr>
            <a:normAutofit/>
          </a:bodyPr>
          <a:lstStyle/>
          <a:p>
            <a:r>
              <a:rPr lang="en-US"/>
              <a:t>Mission</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sp>
        <p:nvSpPr>
          <p:cNvPr id="3" name="Content Placeholder 2">
            <a:extLst>
              <a:ext uri="{FF2B5EF4-FFF2-40B4-BE49-F238E27FC236}">
                <a16:creationId xmlns:a16="http://schemas.microsoft.com/office/drawing/2014/main" id="{4A7A8ECF-4A75-4461-B825-7D203C65149B}"/>
              </a:ext>
            </a:extLst>
          </p:cNvPr>
          <p:cNvSpPr>
            <a:spLocks noGrp="1"/>
          </p:cNvSpPr>
          <p:nvPr>
            <p:ph idx="1"/>
          </p:nvPr>
        </p:nvSpPr>
        <p:spPr>
          <a:xfrm>
            <a:off x="4090507" y="2628900"/>
            <a:ext cx="7454077" cy="3589785"/>
          </a:xfrm>
        </p:spPr>
        <p:txBody>
          <a:bodyPr>
            <a:normAutofit/>
          </a:bodyPr>
          <a:lstStyle/>
          <a:p>
            <a:pPr marL="0" indent="0">
              <a:buNone/>
            </a:pPr>
            <a:r>
              <a:rPr lang="en-US" sz="2000" i="0">
                <a:effectLst/>
              </a:rPr>
              <a:t>The Student Employment Program provides a best practice employment program where students grow in their career and academic pursuits through mentorship and experience as they actively contribute to the University.</a:t>
            </a:r>
            <a:endParaRPr lang="en-US" sz="2000"/>
          </a:p>
        </p:txBody>
      </p:sp>
    </p:spTree>
    <p:extLst>
      <p:ext uri="{BB962C8B-B14F-4D97-AF65-F5344CB8AC3E}">
        <p14:creationId xmlns:p14="http://schemas.microsoft.com/office/powerpoint/2010/main" val="210734070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E37EE7-E308-41CD-AE0A-FF825F608978}"/>
              </a:ext>
            </a:extLst>
          </p:cNvPr>
          <p:cNvSpPr>
            <a:spLocks noGrp="1"/>
          </p:cNvSpPr>
          <p:nvPr>
            <p:ph type="title"/>
          </p:nvPr>
        </p:nvSpPr>
        <p:spPr/>
        <p:txBody>
          <a:bodyPr/>
          <a:lstStyle/>
          <a:p>
            <a:r>
              <a:rPr lang="en-US"/>
              <a:t>International Students</a:t>
            </a:r>
          </a:p>
        </p:txBody>
      </p:sp>
    </p:spTree>
    <p:extLst>
      <p:ext uri="{BB962C8B-B14F-4D97-AF65-F5344CB8AC3E}">
        <p14:creationId xmlns:p14="http://schemas.microsoft.com/office/powerpoint/2010/main" val="28914658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ounded Rectangle 14">
            <a:extLst>
              <a:ext uri="{FF2B5EF4-FFF2-40B4-BE49-F238E27FC236}">
                <a16:creationId xmlns:a16="http://schemas.microsoft.com/office/drawing/2014/main" id="{12CC1C37-8BC7-4374-8300-E73C36915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CC82757-F96F-41CB-B2B8-49689F43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A37F53D-999D-4551-B3F8-064DBF3155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7" name="Picture 16">
            <a:extLst>
              <a:ext uri="{FF2B5EF4-FFF2-40B4-BE49-F238E27FC236}">
                <a16:creationId xmlns:a16="http://schemas.microsoft.com/office/drawing/2014/main" id="{A9C99389-A1E4-4A6F-BF8E-9013FF049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4" name="Title 3">
            <a:extLst>
              <a:ext uri="{FF2B5EF4-FFF2-40B4-BE49-F238E27FC236}">
                <a16:creationId xmlns:a16="http://schemas.microsoft.com/office/drawing/2014/main" id="{4CBA956C-240A-41C5-A881-B1C80C73C1A7}"/>
              </a:ext>
            </a:extLst>
          </p:cNvPr>
          <p:cNvSpPr>
            <a:spLocks noGrp="1"/>
          </p:cNvSpPr>
          <p:nvPr>
            <p:ph type="title"/>
          </p:nvPr>
        </p:nvSpPr>
        <p:spPr>
          <a:xfrm>
            <a:off x="685800" y="1066163"/>
            <a:ext cx="3306744" cy="5148371"/>
          </a:xfrm>
        </p:spPr>
        <p:txBody>
          <a:bodyPr>
            <a:normAutofit/>
          </a:bodyPr>
          <a:lstStyle/>
          <a:p>
            <a:r>
              <a:rPr lang="en-US" sz="3100">
                <a:solidFill>
                  <a:schemeClr val="bg1"/>
                </a:solidFill>
              </a:rPr>
              <a:t>International Students</a:t>
            </a:r>
          </a:p>
        </p:txBody>
      </p:sp>
      <p:graphicFrame>
        <p:nvGraphicFramePr>
          <p:cNvPr id="7" name="Content Placeholder 4">
            <a:extLst>
              <a:ext uri="{FF2B5EF4-FFF2-40B4-BE49-F238E27FC236}">
                <a16:creationId xmlns:a16="http://schemas.microsoft.com/office/drawing/2014/main" id="{EA2F01A5-3E8F-47AC-9402-E1D4642F0E5D}"/>
              </a:ext>
            </a:extLst>
          </p:cNvPr>
          <p:cNvGraphicFramePr>
            <a:graphicFrameLocks noGrp="1"/>
          </p:cNvGraphicFramePr>
          <p:nvPr>
            <p:ph idx="1"/>
            <p:extLst>
              <p:ext uri="{D42A27DB-BD31-4B8C-83A1-F6EECF244321}">
                <p14:modId xmlns:p14="http://schemas.microsoft.com/office/powerpoint/2010/main" val="1792412179"/>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09438427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B695E9-69BD-4134-A51F-1FFCDAE5B69C}"/>
              </a:ext>
            </a:extLst>
          </p:cNvPr>
          <p:cNvSpPr>
            <a:spLocks noGrp="1"/>
          </p:cNvSpPr>
          <p:nvPr>
            <p:ph type="title"/>
          </p:nvPr>
        </p:nvSpPr>
        <p:spPr/>
        <p:txBody>
          <a:bodyPr/>
          <a:lstStyle/>
          <a:p>
            <a:r>
              <a:rPr lang="en-US"/>
              <a:t>Hiring Process a bit different</a:t>
            </a:r>
          </a:p>
        </p:txBody>
      </p:sp>
      <p:sp>
        <p:nvSpPr>
          <p:cNvPr id="3" name="Content Placeholder 2">
            <a:extLst>
              <a:ext uri="{FF2B5EF4-FFF2-40B4-BE49-F238E27FC236}">
                <a16:creationId xmlns:a16="http://schemas.microsoft.com/office/drawing/2014/main" id="{99A54542-48C1-4ECC-BEA7-32EA6B0E8E34}"/>
              </a:ext>
            </a:extLst>
          </p:cNvPr>
          <p:cNvSpPr>
            <a:spLocks noGrp="1"/>
          </p:cNvSpPr>
          <p:nvPr>
            <p:ph idx="1"/>
          </p:nvPr>
        </p:nvSpPr>
        <p:spPr>
          <a:xfrm>
            <a:off x="838200" y="2190750"/>
            <a:ext cx="10515600" cy="3064002"/>
          </a:xfrm>
        </p:spPr>
        <p:txBody>
          <a:bodyPr vert="horz" lIns="91440" tIns="45720" rIns="91440" bIns="45720" rtlCol="0" anchor="t">
            <a:normAutofit/>
          </a:bodyPr>
          <a:lstStyle/>
          <a:p>
            <a:pPr eaLnBrk="0" fontAlgn="base" hangingPunct="0">
              <a:lnSpc>
                <a:spcPct val="100000"/>
              </a:lnSpc>
              <a:spcBef>
                <a:spcPct val="0"/>
              </a:spcBef>
              <a:spcAft>
                <a:spcPct val="0"/>
              </a:spcAft>
            </a:pPr>
            <a:r>
              <a:rPr lang="en-US"/>
              <a:t>Social Security Request Process- </a:t>
            </a:r>
            <a:r>
              <a:rPr lang="en-US" altLang="en-US"/>
              <a:t>You will know if your student is an international student who likely needs their Social Security Number because you will see this error appear after you select SUBMIT on your EPAF. (Your EPAF status will also remain in “Waiting”.)</a:t>
            </a:r>
          </a:p>
          <a:p>
            <a:r>
              <a:rPr lang="en-US"/>
              <a:t>Meet with Nora instead of a student manager</a:t>
            </a:r>
          </a:p>
          <a:p>
            <a:r>
              <a:rPr lang="en-US"/>
              <a:t>Possible longer wait time in E-Verify process</a:t>
            </a:r>
          </a:p>
        </p:txBody>
      </p:sp>
      <p:pic>
        <p:nvPicPr>
          <p:cNvPr id="1025" name="x_Picture 2">
            <a:extLst>
              <a:ext uri="{FF2B5EF4-FFF2-40B4-BE49-F238E27FC236}">
                <a16:creationId xmlns:a16="http://schemas.microsoft.com/office/drawing/2014/main" id="{5E1FB973-F40D-43F5-B80F-37D451CDBAC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296601" y="4651938"/>
            <a:ext cx="11600212" cy="9511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29640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E37EE7-E308-41CD-AE0A-FF825F608978}"/>
              </a:ext>
            </a:extLst>
          </p:cNvPr>
          <p:cNvSpPr>
            <a:spLocks noGrp="1"/>
          </p:cNvSpPr>
          <p:nvPr>
            <p:ph type="title"/>
          </p:nvPr>
        </p:nvSpPr>
        <p:spPr/>
        <p:txBody>
          <a:bodyPr/>
          <a:lstStyle/>
          <a:p>
            <a:r>
              <a:rPr lang="en-US" err="1"/>
              <a:t>LevelUp</a:t>
            </a:r>
            <a:r>
              <a:rPr lang="en-US"/>
              <a:t> Competencies</a:t>
            </a:r>
          </a:p>
        </p:txBody>
      </p:sp>
      <p:sp>
        <p:nvSpPr>
          <p:cNvPr id="5" name="Text Placeholder 4">
            <a:extLst>
              <a:ext uri="{FF2B5EF4-FFF2-40B4-BE49-F238E27FC236}">
                <a16:creationId xmlns:a16="http://schemas.microsoft.com/office/drawing/2014/main" id="{5A0EC06C-703A-45B2-AAB8-A3E8C4B8D4B3}"/>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186802866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E9D60EC-3FEC-4FA8-B856-6197E025FF6F}"/>
              </a:ext>
            </a:extLst>
          </p:cNvPr>
          <p:cNvSpPr>
            <a:spLocks noGrp="1"/>
          </p:cNvSpPr>
          <p:nvPr>
            <p:ph type="title"/>
          </p:nvPr>
        </p:nvSpPr>
        <p:spPr/>
        <p:txBody>
          <a:bodyPr/>
          <a:lstStyle/>
          <a:p>
            <a:r>
              <a:rPr lang="en-US"/>
              <a:t>COMPETENCIEs</a:t>
            </a:r>
          </a:p>
        </p:txBody>
      </p:sp>
      <p:sp>
        <p:nvSpPr>
          <p:cNvPr id="5" name="Content Placeholder 4">
            <a:extLst>
              <a:ext uri="{FF2B5EF4-FFF2-40B4-BE49-F238E27FC236}">
                <a16:creationId xmlns:a16="http://schemas.microsoft.com/office/drawing/2014/main" id="{58EAF40F-8E5D-448C-B5E3-A6E9AAC13789}"/>
              </a:ext>
            </a:extLst>
          </p:cNvPr>
          <p:cNvSpPr>
            <a:spLocks noGrp="1"/>
          </p:cNvSpPr>
          <p:nvPr>
            <p:ph idx="1"/>
          </p:nvPr>
        </p:nvSpPr>
        <p:spPr/>
        <p:txBody>
          <a:bodyPr>
            <a:normAutofit fontScale="70000" lnSpcReduction="20000"/>
          </a:bodyPr>
          <a:lstStyle/>
          <a:p>
            <a:r>
              <a:rPr lang="en-US" b="1"/>
              <a:t>Critical Thinking— </a:t>
            </a:r>
            <a:r>
              <a:rPr lang="en-US"/>
              <a:t>Identify and respond to needs based upon an understanding of situational context and logical analysis of relevant information.</a:t>
            </a:r>
          </a:p>
          <a:p>
            <a:r>
              <a:rPr lang="en-US" sz="2100" b="1"/>
              <a:t>Professionalism— </a:t>
            </a:r>
            <a:r>
              <a:rPr lang="en-US"/>
              <a:t>Knowing work environments differ greatly, understand, and demonstrate effective work habits, and act in the interest of the larger community and workplace.</a:t>
            </a:r>
          </a:p>
          <a:p>
            <a:r>
              <a:rPr lang="en-US" sz="2100" b="1"/>
              <a:t>Teamwork— </a:t>
            </a:r>
            <a:r>
              <a:rPr lang="en-US"/>
              <a:t>Build and maintain collaborative relationships to work effectively toward common goals, while appreciating diverse viewpoints and shared responsibilities.</a:t>
            </a:r>
          </a:p>
          <a:p>
            <a:r>
              <a:rPr lang="en-US" sz="2100" b="1"/>
              <a:t>Communication— </a:t>
            </a:r>
            <a:r>
              <a:rPr lang="en-US"/>
              <a:t>Clearly and effectively </a:t>
            </a:r>
            <a:r>
              <a:rPr lang="en-US" sz="2100" b="1"/>
              <a:t>exchange</a:t>
            </a:r>
            <a:r>
              <a:rPr lang="en-US"/>
              <a:t> information, ideas, facts, and perspectives with persons inside and outside of an organization.</a:t>
            </a:r>
          </a:p>
          <a:p>
            <a:r>
              <a:rPr lang="en-US" sz="2100" b="1"/>
              <a:t>Technology— </a:t>
            </a:r>
            <a:r>
              <a:rPr lang="en-US"/>
              <a:t>Understand and leverage technologies ethically to enhance efficiencies, complete tasks, and accomplish goals.</a:t>
            </a:r>
          </a:p>
          <a:p>
            <a:r>
              <a:rPr lang="en-US" sz="2100" b="1"/>
              <a:t>Leadership— </a:t>
            </a:r>
            <a:r>
              <a:rPr lang="en-US"/>
              <a:t>Recognize and capitalize on personal and team strengths to achieve organizational goals.</a:t>
            </a:r>
          </a:p>
          <a:p>
            <a:r>
              <a:rPr lang="en-US" sz="2100" b="1"/>
              <a:t>Career &amp; Self-Development— </a:t>
            </a:r>
            <a:r>
              <a:rPr lang="en-US"/>
              <a:t>Proactively develop oneself and one’s career through continual personal and professional learning, awareness of one’s strengths and weaknesses, navigation of career opportunities, and networking to build relationships within and without one’s organization.</a:t>
            </a:r>
          </a:p>
          <a:p>
            <a:r>
              <a:rPr lang="en-US" sz="2100" b="1"/>
              <a:t>Equity &amp; Inclusion— </a:t>
            </a:r>
            <a:r>
              <a:rPr lang="en-US"/>
              <a:t>Demonstrate the awareness, attitude, knowledge, and skills required to equitably engage and include people from different local and global cultures. Engage in anti-racist practices that actively challenge the systems, structures, and policies of racism.</a:t>
            </a:r>
          </a:p>
          <a:p>
            <a:endParaRPr lang="en-US"/>
          </a:p>
        </p:txBody>
      </p:sp>
    </p:spTree>
    <p:extLst>
      <p:ext uri="{BB962C8B-B14F-4D97-AF65-F5344CB8AC3E}">
        <p14:creationId xmlns:p14="http://schemas.microsoft.com/office/powerpoint/2010/main" val="10429872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4A2189-39BC-4ED8-8039-2B00A08AEADB}"/>
              </a:ext>
            </a:extLst>
          </p:cNvPr>
          <p:cNvSpPr>
            <a:spLocks noGrp="1"/>
          </p:cNvSpPr>
          <p:nvPr>
            <p:ph type="title"/>
          </p:nvPr>
        </p:nvSpPr>
        <p:spPr/>
        <p:txBody>
          <a:bodyPr/>
          <a:lstStyle/>
          <a:p>
            <a:r>
              <a:rPr lang="en-US"/>
              <a:t>Level UP Competencies</a:t>
            </a:r>
          </a:p>
        </p:txBody>
      </p:sp>
      <p:graphicFrame>
        <p:nvGraphicFramePr>
          <p:cNvPr id="17" name="Content Placeholder 2">
            <a:extLst>
              <a:ext uri="{FF2B5EF4-FFF2-40B4-BE49-F238E27FC236}">
                <a16:creationId xmlns:a16="http://schemas.microsoft.com/office/drawing/2014/main" id="{C61EA726-285C-4411-A191-8703E0DA0299}"/>
              </a:ext>
            </a:extLst>
          </p:cNvPr>
          <p:cNvGraphicFramePr>
            <a:graphicFrameLocks noGrp="1"/>
          </p:cNvGraphicFramePr>
          <p:nvPr>
            <p:ph idx="1"/>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7868588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E37EE7-E308-41CD-AE0A-FF825F608978}"/>
              </a:ext>
            </a:extLst>
          </p:cNvPr>
          <p:cNvSpPr>
            <a:spLocks noGrp="1"/>
          </p:cNvSpPr>
          <p:nvPr>
            <p:ph type="title"/>
          </p:nvPr>
        </p:nvSpPr>
        <p:spPr/>
        <p:txBody>
          <a:bodyPr/>
          <a:lstStyle/>
          <a:p>
            <a:r>
              <a:rPr lang="en-US"/>
              <a:t>Payroll</a:t>
            </a:r>
          </a:p>
        </p:txBody>
      </p:sp>
    </p:spTree>
    <p:extLst>
      <p:ext uri="{BB962C8B-B14F-4D97-AF65-F5344CB8AC3E}">
        <p14:creationId xmlns:p14="http://schemas.microsoft.com/office/powerpoint/2010/main" val="330759853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BBE0872-248B-470E-8486-04A30F5242F8}"/>
              </a:ext>
            </a:extLst>
          </p:cNvPr>
          <p:cNvSpPr>
            <a:spLocks noGrp="1"/>
          </p:cNvSpPr>
          <p:nvPr>
            <p:ph type="title"/>
          </p:nvPr>
        </p:nvSpPr>
        <p:spPr>
          <a:xfrm>
            <a:off x="2895600" y="764373"/>
            <a:ext cx="8610600" cy="1293028"/>
          </a:xfrm>
        </p:spPr>
        <p:txBody>
          <a:bodyPr>
            <a:normAutofit/>
          </a:bodyPr>
          <a:lstStyle/>
          <a:p>
            <a:r>
              <a:rPr lang="en-US"/>
              <a:t>Pay Calendar</a:t>
            </a:r>
          </a:p>
        </p:txBody>
      </p:sp>
      <p:graphicFrame>
        <p:nvGraphicFramePr>
          <p:cNvPr id="7" name="Content Placeholder 4">
            <a:extLst>
              <a:ext uri="{FF2B5EF4-FFF2-40B4-BE49-F238E27FC236}">
                <a16:creationId xmlns:a16="http://schemas.microsoft.com/office/drawing/2014/main" id="{477851BC-2985-4A5C-ABBA-4F8E7C913658}"/>
              </a:ext>
            </a:extLst>
          </p:cNvPr>
          <p:cNvGraphicFramePr>
            <a:graphicFrameLocks noGrp="1"/>
          </p:cNvGraphicFramePr>
          <p:nvPr>
            <p:ph idx="1"/>
            <p:extLst>
              <p:ext uri="{D42A27DB-BD31-4B8C-83A1-F6EECF244321}">
                <p14:modId xmlns:p14="http://schemas.microsoft.com/office/powerpoint/2010/main" val="3005842648"/>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9198811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8DEE51-EF77-4A8A-A312-21B9B8567EA3}"/>
              </a:ext>
            </a:extLst>
          </p:cNvPr>
          <p:cNvSpPr>
            <a:spLocks noGrp="1"/>
          </p:cNvSpPr>
          <p:nvPr>
            <p:ph type="title"/>
          </p:nvPr>
        </p:nvSpPr>
        <p:spPr>
          <a:xfrm>
            <a:off x="2895600" y="764373"/>
            <a:ext cx="8610600" cy="1293028"/>
          </a:xfrm>
        </p:spPr>
        <p:txBody>
          <a:bodyPr>
            <a:normAutofit/>
          </a:bodyPr>
          <a:lstStyle/>
          <a:p>
            <a:r>
              <a:rPr lang="en-US"/>
              <a:t>Timesheets</a:t>
            </a:r>
          </a:p>
        </p:txBody>
      </p:sp>
      <p:graphicFrame>
        <p:nvGraphicFramePr>
          <p:cNvPr id="6" name="Content Placeholder 2">
            <a:extLst>
              <a:ext uri="{FF2B5EF4-FFF2-40B4-BE49-F238E27FC236}">
                <a16:creationId xmlns:a16="http://schemas.microsoft.com/office/drawing/2014/main" id="{641DF79E-4A20-4E5F-8D13-C298F66A84EE}"/>
              </a:ext>
            </a:extLst>
          </p:cNvPr>
          <p:cNvGraphicFramePr>
            <a:graphicFrameLocks noGrp="1"/>
          </p:cNvGraphicFramePr>
          <p:nvPr>
            <p:ph idx="1"/>
            <p:extLst>
              <p:ext uri="{D42A27DB-BD31-4B8C-83A1-F6EECF244321}">
                <p14:modId xmlns:p14="http://schemas.microsoft.com/office/powerpoint/2010/main" val="652613677"/>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4826494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A9F40C-F734-410E-82E8-00A029A3571F}"/>
              </a:ext>
            </a:extLst>
          </p:cNvPr>
          <p:cNvSpPr>
            <a:spLocks noGrp="1"/>
          </p:cNvSpPr>
          <p:nvPr>
            <p:ph type="title"/>
          </p:nvPr>
        </p:nvSpPr>
        <p:spPr/>
        <p:txBody>
          <a:bodyPr/>
          <a:lstStyle/>
          <a:p>
            <a:r>
              <a:rPr lang="en-US"/>
              <a:t>Paychecks</a:t>
            </a:r>
          </a:p>
        </p:txBody>
      </p:sp>
      <p:graphicFrame>
        <p:nvGraphicFramePr>
          <p:cNvPr id="5" name="Content Placeholder 2">
            <a:extLst>
              <a:ext uri="{FF2B5EF4-FFF2-40B4-BE49-F238E27FC236}">
                <a16:creationId xmlns:a16="http://schemas.microsoft.com/office/drawing/2014/main" id="{B0E89C9B-6DC4-41F7-8C72-17BB8B9E5F4D}"/>
              </a:ext>
            </a:extLst>
          </p:cNvPr>
          <p:cNvGraphicFramePr>
            <a:graphicFrameLocks noGrp="1"/>
          </p:cNvGraphicFramePr>
          <p:nvPr>
            <p:ph idx="1"/>
            <p:extLst>
              <p:ext uri="{D42A27DB-BD31-4B8C-83A1-F6EECF244321}">
                <p14:modId xmlns:p14="http://schemas.microsoft.com/office/powerpoint/2010/main" val="2905598996"/>
              </p:ext>
            </p:extLst>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415980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28BD9C68-8CF8-47F9-8416-BA1F99A1EEE3}"/>
              </a:ext>
            </a:extLst>
          </p:cNvPr>
          <p:cNvSpPr>
            <a:spLocks noGrp="1"/>
          </p:cNvSpPr>
          <p:nvPr>
            <p:ph type="title"/>
          </p:nvPr>
        </p:nvSpPr>
        <p:spPr>
          <a:xfrm>
            <a:off x="683609" y="764372"/>
            <a:ext cx="3173688" cy="5216013"/>
          </a:xfrm>
        </p:spPr>
        <p:txBody>
          <a:bodyPr>
            <a:normAutofit/>
          </a:bodyPr>
          <a:lstStyle/>
          <a:p>
            <a:r>
              <a:rPr lang="en-US"/>
              <a:t>Overview</a:t>
            </a: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29B9317D-B4E1-4687-B198-86E778BBC32B}"/>
              </a:ext>
            </a:extLst>
          </p:cNvPr>
          <p:cNvSpPr>
            <a:spLocks noGrp="1"/>
          </p:cNvSpPr>
          <p:nvPr>
            <p:ph idx="1"/>
          </p:nvPr>
        </p:nvSpPr>
        <p:spPr>
          <a:xfrm>
            <a:off x="4370137" y="764372"/>
            <a:ext cx="8505471" cy="5216013"/>
          </a:xfrm>
        </p:spPr>
        <p:txBody>
          <a:bodyPr numCol="2" anchor="ctr">
            <a:normAutofit/>
          </a:bodyPr>
          <a:lstStyle/>
          <a:p>
            <a:r>
              <a:rPr lang="en-US" sz="2000"/>
              <a:t>Posting/Application/Selection</a:t>
            </a:r>
          </a:p>
          <a:p>
            <a:r>
              <a:rPr lang="en-US" sz="2000"/>
              <a:t>Hiring</a:t>
            </a:r>
          </a:p>
          <a:p>
            <a:r>
              <a:rPr lang="en-US" sz="2000"/>
              <a:t>Federal Work Study</a:t>
            </a:r>
          </a:p>
          <a:p>
            <a:r>
              <a:rPr lang="en-US" sz="2000"/>
              <a:t>Policies</a:t>
            </a:r>
          </a:p>
          <a:p>
            <a:r>
              <a:rPr lang="en-US" sz="2000"/>
              <a:t>Safety</a:t>
            </a:r>
          </a:p>
          <a:p>
            <a:r>
              <a:rPr lang="en-US" sz="2000"/>
              <a:t>International Students</a:t>
            </a:r>
          </a:p>
          <a:p>
            <a:r>
              <a:rPr lang="en-US" sz="2000" err="1"/>
              <a:t>LevelUp</a:t>
            </a:r>
            <a:r>
              <a:rPr lang="en-US" sz="2000"/>
              <a:t> Competencies</a:t>
            </a:r>
          </a:p>
          <a:p>
            <a:r>
              <a:rPr lang="en-US" sz="2000"/>
              <a:t>Payroll</a:t>
            </a:r>
          </a:p>
          <a:p>
            <a:r>
              <a:rPr lang="en-US" sz="2000"/>
              <a:t>Training Budgets</a:t>
            </a:r>
          </a:p>
          <a:p>
            <a:r>
              <a:rPr lang="en-US" sz="2000"/>
              <a:t>Fun Stuff</a:t>
            </a:r>
          </a:p>
          <a:p>
            <a:r>
              <a:rPr lang="en-US" sz="2000"/>
              <a:t>Closing</a:t>
            </a:r>
          </a:p>
        </p:txBody>
      </p:sp>
    </p:spTree>
    <p:extLst>
      <p:ext uri="{BB962C8B-B14F-4D97-AF65-F5344CB8AC3E}">
        <p14:creationId xmlns:p14="http://schemas.microsoft.com/office/powerpoint/2010/main" val="300746031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E37EE7-E308-41CD-AE0A-FF825F608978}"/>
              </a:ext>
            </a:extLst>
          </p:cNvPr>
          <p:cNvSpPr>
            <a:spLocks noGrp="1"/>
          </p:cNvSpPr>
          <p:nvPr>
            <p:ph type="title"/>
          </p:nvPr>
        </p:nvSpPr>
        <p:spPr/>
        <p:txBody>
          <a:bodyPr/>
          <a:lstStyle/>
          <a:p>
            <a:r>
              <a:rPr lang="en-US"/>
              <a:t>Training and Evaluation</a:t>
            </a:r>
          </a:p>
        </p:txBody>
      </p:sp>
    </p:spTree>
    <p:extLst>
      <p:ext uri="{BB962C8B-B14F-4D97-AF65-F5344CB8AC3E}">
        <p14:creationId xmlns:p14="http://schemas.microsoft.com/office/powerpoint/2010/main" val="132680342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F97DDE5-FD4F-4C42-8B29-DA8156F1FEF4}"/>
              </a:ext>
            </a:extLst>
          </p:cNvPr>
          <p:cNvSpPr>
            <a:spLocks noGrp="1"/>
          </p:cNvSpPr>
          <p:nvPr>
            <p:ph type="title"/>
          </p:nvPr>
        </p:nvSpPr>
        <p:spPr/>
        <p:txBody>
          <a:bodyPr/>
          <a:lstStyle/>
          <a:p>
            <a:r>
              <a:rPr lang="en-US"/>
              <a:t>Onboarding</a:t>
            </a:r>
          </a:p>
        </p:txBody>
      </p:sp>
      <p:graphicFrame>
        <p:nvGraphicFramePr>
          <p:cNvPr id="7" name="Content Placeholder 4">
            <a:extLst>
              <a:ext uri="{FF2B5EF4-FFF2-40B4-BE49-F238E27FC236}">
                <a16:creationId xmlns:a16="http://schemas.microsoft.com/office/drawing/2014/main" id="{9D33205A-66F5-40F6-BB1C-5104B476F005}"/>
              </a:ext>
            </a:extLst>
          </p:cNvPr>
          <p:cNvGraphicFramePr>
            <a:graphicFrameLocks noGrp="1"/>
          </p:cNvGraphicFramePr>
          <p:nvPr>
            <p:ph idx="1"/>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1721422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4C41CF4-4A13-4AA9-9300-CB7A2E37C86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sp>
        <p:nvSpPr>
          <p:cNvPr id="2" name="Title 1">
            <a:extLst>
              <a:ext uri="{FF2B5EF4-FFF2-40B4-BE49-F238E27FC236}">
                <a16:creationId xmlns:a16="http://schemas.microsoft.com/office/drawing/2014/main" id="{24DB0078-42D8-432C-9D39-4DAA8F031655}"/>
              </a:ext>
            </a:extLst>
          </p:cNvPr>
          <p:cNvSpPr>
            <a:spLocks noGrp="1"/>
          </p:cNvSpPr>
          <p:nvPr>
            <p:ph type="title"/>
          </p:nvPr>
        </p:nvSpPr>
        <p:spPr>
          <a:xfrm>
            <a:off x="683609" y="764372"/>
            <a:ext cx="3173688" cy="5216013"/>
          </a:xfrm>
        </p:spPr>
        <p:txBody>
          <a:bodyPr>
            <a:normAutofit/>
          </a:bodyPr>
          <a:lstStyle/>
          <a:p>
            <a:r>
              <a:rPr lang="en-US" sz="3400"/>
              <a:t>Mandatory Student Yearly Training</a:t>
            </a:r>
          </a:p>
        </p:txBody>
      </p:sp>
      <p:cxnSp>
        <p:nvCxnSpPr>
          <p:cNvPr id="10" name="Straight Connector 9">
            <a:extLst>
              <a:ext uri="{FF2B5EF4-FFF2-40B4-BE49-F238E27FC236}">
                <a16:creationId xmlns:a16="http://schemas.microsoft.com/office/drawing/2014/main" id="{7A77B115-9FF3-46AE-AE08-826DEB9A6246}"/>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127197" y="1923563"/>
            <a:ext cx="0" cy="301752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0CC3727-B7E4-4CAA-9C57-011014DF428B}"/>
              </a:ext>
            </a:extLst>
          </p:cNvPr>
          <p:cNvSpPr>
            <a:spLocks noGrp="1"/>
          </p:cNvSpPr>
          <p:nvPr>
            <p:ph idx="1"/>
          </p:nvPr>
        </p:nvSpPr>
        <p:spPr>
          <a:xfrm>
            <a:off x="4370138" y="764372"/>
            <a:ext cx="7086600" cy="5216013"/>
          </a:xfrm>
        </p:spPr>
        <p:txBody>
          <a:bodyPr vert="horz" lIns="91440" tIns="45720" rIns="91440" bIns="45720" rtlCol="0" anchor="ctr">
            <a:normAutofit/>
          </a:bodyPr>
          <a:lstStyle/>
          <a:p>
            <a:pPr marL="0" indent="0">
              <a:buNone/>
            </a:pPr>
            <a:r>
              <a:rPr lang="en-US" sz="3000"/>
              <a:t>TITLE IX – October</a:t>
            </a:r>
          </a:p>
          <a:p>
            <a:pPr marL="0" indent="0">
              <a:buNone/>
            </a:pPr>
            <a:endParaRPr lang="en-US" sz="3000"/>
          </a:p>
          <a:p>
            <a:pPr marL="0" indent="0">
              <a:buNone/>
            </a:pPr>
            <a:r>
              <a:rPr lang="en-US" sz="3000"/>
              <a:t>Training is mandatory and non-completion will result in termination.</a:t>
            </a:r>
          </a:p>
        </p:txBody>
      </p:sp>
    </p:spTree>
    <p:extLst>
      <p:ext uri="{BB962C8B-B14F-4D97-AF65-F5344CB8AC3E}">
        <p14:creationId xmlns:p14="http://schemas.microsoft.com/office/powerpoint/2010/main" val="81466066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5B9166-4090-4E84-8D83-A948338093EA}"/>
              </a:ext>
            </a:extLst>
          </p:cNvPr>
          <p:cNvSpPr>
            <a:spLocks noGrp="1"/>
          </p:cNvSpPr>
          <p:nvPr>
            <p:ph type="title"/>
          </p:nvPr>
        </p:nvSpPr>
        <p:spPr/>
        <p:txBody>
          <a:bodyPr/>
          <a:lstStyle/>
          <a:p>
            <a:r>
              <a:rPr lang="en-US"/>
              <a:t>Budgets</a:t>
            </a:r>
          </a:p>
        </p:txBody>
      </p:sp>
    </p:spTree>
    <p:extLst>
      <p:ext uri="{BB962C8B-B14F-4D97-AF65-F5344CB8AC3E}">
        <p14:creationId xmlns:p14="http://schemas.microsoft.com/office/powerpoint/2010/main" val="16503974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0C6247E-8C99-49D8-82A4-04E9CB66DD92}"/>
              </a:ext>
            </a:extLst>
          </p:cNvPr>
          <p:cNvSpPr>
            <a:spLocks noGrp="1"/>
          </p:cNvSpPr>
          <p:nvPr>
            <p:ph type="title"/>
          </p:nvPr>
        </p:nvSpPr>
        <p:spPr>
          <a:xfrm>
            <a:off x="2895600" y="764373"/>
            <a:ext cx="8610600" cy="1293028"/>
          </a:xfrm>
        </p:spPr>
        <p:txBody>
          <a:bodyPr>
            <a:normAutofit/>
          </a:bodyPr>
          <a:lstStyle/>
          <a:p>
            <a:r>
              <a:rPr lang="en-US"/>
              <a:t>Position Budgets</a:t>
            </a:r>
          </a:p>
        </p:txBody>
      </p:sp>
      <p:graphicFrame>
        <p:nvGraphicFramePr>
          <p:cNvPr id="7" name="Content Placeholder 4">
            <a:extLst>
              <a:ext uri="{FF2B5EF4-FFF2-40B4-BE49-F238E27FC236}">
                <a16:creationId xmlns:a16="http://schemas.microsoft.com/office/drawing/2014/main" id="{9F831729-D07A-4197-BE08-025B1CAAA39B}"/>
              </a:ext>
            </a:extLst>
          </p:cNvPr>
          <p:cNvGraphicFramePr>
            <a:graphicFrameLocks noGrp="1"/>
          </p:cNvGraphicFramePr>
          <p:nvPr>
            <p:ph idx="1"/>
            <p:extLst>
              <p:ext uri="{D42A27DB-BD31-4B8C-83A1-F6EECF244321}">
                <p14:modId xmlns:p14="http://schemas.microsoft.com/office/powerpoint/2010/main" val="1311063964"/>
              </p:ext>
            </p:extLst>
          </p:nvPr>
        </p:nvGraphicFramePr>
        <p:xfrm>
          <a:off x="685800" y="2441051"/>
          <a:ext cx="10820400" cy="35300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2887568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A84AB3-C45F-4BD1-80B9-2FCF80C0E89C}"/>
              </a:ext>
            </a:extLst>
          </p:cNvPr>
          <p:cNvSpPr>
            <a:spLocks noGrp="1"/>
          </p:cNvSpPr>
          <p:nvPr>
            <p:ph type="title"/>
          </p:nvPr>
        </p:nvSpPr>
        <p:spPr>
          <a:xfrm>
            <a:off x="4090507" y="764372"/>
            <a:ext cx="7434070" cy="1432289"/>
          </a:xfrm>
        </p:spPr>
        <p:txBody>
          <a:bodyPr>
            <a:normAutofit/>
          </a:bodyPr>
          <a:lstStyle/>
          <a:p>
            <a:r>
              <a:rPr lang="en-US"/>
              <a:t>Budget Management</a:t>
            </a:r>
          </a:p>
        </p:txBody>
      </p:sp>
      <p:sp>
        <p:nvSpPr>
          <p:cNvPr id="10" name="Rectangle 9">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2" name="Picture 11">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sp>
        <p:nvSpPr>
          <p:cNvPr id="9" name="Content Placeholder 2">
            <a:extLst>
              <a:ext uri="{FF2B5EF4-FFF2-40B4-BE49-F238E27FC236}">
                <a16:creationId xmlns:a16="http://schemas.microsoft.com/office/drawing/2014/main" id="{8AEB304D-A0DA-46E1-9D47-B6F1BAA67295}"/>
              </a:ext>
            </a:extLst>
          </p:cNvPr>
          <p:cNvSpPr>
            <a:spLocks noGrp="1"/>
          </p:cNvSpPr>
          <p:nvPr>
            <p:ph idx="1"/>
          </p:nvPr>
        </p:nvSpPr>
        <p:spPr>
          <a:xfrm>
            <a:off x="4090507" y="2628900"/>
            <a:ext cx="7454077" cy="3589785"/>
          </a:xfrm>
        </p:spPr>
        <p:txBody>
          <a:bodyPr vert="horz" lIns="91440" tIns="45720" rIns="91440" bIns="45720" rtlCol="0">
            <a:normAutofit/>
          </a:bodyPr>
          <a:lstStyle/>
          <a:p>
            <a:r>
              <a:rPr lang="en-US" sz="2000"/>
              <a:t>Budgets can be moved between student employment positions by using the </a:t>
            </a:r>
            <a:r>
              <a:rPr lang="en-US" sz="2000" b="0" i="0" u="sng">
                <a:effectLst/>
              </a:rPr>
              <a:t>Student Employment Funding Transfer</a:t>
            </a:r>
            <a:r>
              <a:rPr lang="en-US" sz="2000" u="sng"/>
              <a:t> Form</a:t>
            </a:r>
            <a:endParaRPr lang="en-US" sz="2000" b="0" i="0" u="sng">
              <a:effectLst/>
              <a:cs typeface="Calibri"/>
            </a:endParaRPr>
          </a:p>
          <a:p>
            <a:r>
              <a:rPr lang="en-US" sz="2000"/>
              <a:t>Funding can be moved from operating or endowed funds into student employment, but not from student employment to operating or endowed funds.</a:t>
            </a:r>
          </a:p>
        </p:txBody>
      </p:sp>
    </p:spTree>
    <p:extLst>
      <p:ext uri="{BB962C8B-B14F-4D97-AF65-F5344CB8AC3E}">
        <p14:creationId xmlns:p14="http://schemas.microsoft.com/office/powerpoint/2010/main" val="32698076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5B9166-4090-4E84-8D83-A948338093EA}"/>
              </a:ext>
            </a:extLst>
          </p:cNvPr>
          <p:cNvSpPr>
            <a:spLocks noGrp="1"/>
          </p:cNvSpPr>
          <p:nvPr>
            <p:ph type="title"/>
          </p:nvPr>
        </p:nvSpPr>
        <p:spPr/>
        <p:txBody>
          <a:bodyPr/>
          <a:lstStyle/>
          <a:p>
            <a:r>
              <a:rPr lang="en-US"/>
              <a:t>Fun Stuff</a:t>
            </a:r>
          </a:p>
        </p:txBody>
      </p:sp>
      <p:sp>
        <p:nvSpPr>
          <p:cNvPr id="7" name="Text Placeholder 6">
            <a:extLst>
              <a:ext uri="{FF2B5EF4-FFF2-40B4-BE49-F238E27FC236}">
                <a16:creationId xmlns:a16="http://schemas.microsoft.com/office/drawing/2014/main" id="{6945689A-73D6-4447-86D1-A7236FAF295D}"/>
              </a:ext>
            </a:extLst>
          </p:cNvPr>
          <p:cNvSpPr>
            <a:spLocks noGrp="1"/>
          </p:cNvSpPr>
          <p:nvPr>
            <p:ph type="body" idx="1"/>
          </p:nvPr>
        </p:nvSpPr>
        <p:spPr/>
        <p:txBody>
          <a:bodyPr/>
          <a:lstStyle/>
          <a:p>
            <a:endParaRPr lang="en-US"/>
          </a:p>
        </p:txBody>
      </p:sp>
    </p:spTree>
    <p:extLst>
      <p:ext uri="{BB962C8B-B14F-4D97-AF65-F5344CB8AC3E}">
        <p14:creationId xmlns:p14="http://schemas.microsoft.com/office/powerpoint/2010/main" val="84569930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3000"/>
                <a:shade val="98000"/>
                <a:satMod val="150000"/>
                <a:lumMod val="102000"/>
              </a:schemeClr>
            </a:gs>
            <a:gs pos="50000">
              <a:schemeClr val="bg1">
                <a:tint val="98000"/>
                <a:shade val="90000"/>
                <a:satMod val="130000"/>
                <a:lumMod val="103000"/>
              </a:schemeClr>
            </a:gs>
            <a:gs pos="100000">
              <a:schemeClr val="bg1">
                <a:shade val="63000"/>
                <a:satMod val="120000"/>
              </a:schemeClr>
            </a:gs>
          </a:gsLst>
          <a:lin ang="5400000" scaled="0"/>
        </a:gra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26A3F16E-CC60-4737-8CBB-9568A351D30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518FB176-C93D-404C-AD51-94E86834B6C3}"/>
              </a:ext>
            </a:extLst>
          </p:cNvPr>
          <p:cNvSpPr>
            <a:spLocks noGrp="1"/>
          </p:cNvSpPr>
          <p:nvPr>
            <p:ph type="title"/>
          </p:nvPr>
        </p:nvSpPr>
        <p:spPr>
          <a:xfrm>
            <a:off x="4090507" y="764372"/>
            <a:ext cx="7434070" cy="1432289"/>
          </a:xfrm>
        </p:spPr>
        <p:txBody>
          <a:bodyPr>
            <a:normAutofit/>
          </a:bodyPr>
          <a:lstStyle/>
          <a:p>
            <a:r>
              <a:rPr lang="en-US"/>
              <a:t>Recognition/Outreach</a:t>
            </a:r>
          </a:p>
        </p:txBody>
      </p:sp>
      <p:sp>
        <p:nvSpPr>
          <p:cNvPr id="12" name="Rectangle 11">
            <a:extLst>
              <a:ext uri="{FF2B5EF4-FFF2-40B4-BE49-F238E27FC236}">
                <a16:creationId xmlns:a16="http://schemas.microsoft.com/office/drawing/2014/main" id="{C0DABE73-66EA-42B0-AB0A-9FB1C0AD7A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3406393" cy="6858000"/>
          </a:xfrm>
          <a:prstGeom prst="rect">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entury Gothic" panose="020B0502020202020204"/>
              <a:ea typeface="+mn-ea"/>
              <a:cs typeface="+mn-cs"/>
            </a:endParaRPr>
          </a:p>
        </p:txBody>
      </p:sp>
      <p:pic>
        <p:nvPicPr>
          <p:cNvPr id="14" name="Picture 13">
            <a:extLst>
              <a:ext uri="{FF2B5EF4-FFF2-40B4-BE49-F238E27FC236}">
                <a16:creationId xmlns:a16="http://schemas.microsoft.com/office/drawing/2014/main" id="{336C8DBA-D7B5-4A9A-845B-43FBEA62A9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43730"/>
          <a:stretch/>
        </p:blipFill>
        <p:spPr>
          <a:xfrm rot="16200000">
            <a:off x="-1266906" y="2188762"/>
            <a:ext cx="6860373" cy="2482850"/>
          </a:xfrm>
          <a:prstGeom prst="rect">
            <a:avLst/>
          </a:prstGeom>
        </p:spPr>
      </p:pic>
      <p:sp>
        <p:nvSpPr>
          <p:cNvPr id="5" name="Content Placeholder 4">
            <a:extLst>
              <a:ext uri="{FF2B5EF4-FFF2-40B4-BE49-F238E27FC236}">
                <a16:creationId xmlns:a16="http://schemas.microsoft.com/office/drawing/2014/main" id="{9141154A-EA50-4196-B6BA-776D22879FEC}"/>
              </a:ext>
            </a:extLst>
          </p:cNvPr>
          <p:cNvSpPr>
            <a:spLocks noGrp="1"/>
          </p:cNvSpPr>
          <p:nvPr>
            <p:ph idx="1"/>
          </p:nvPr>
        </p:nvSpPr>
        <p:spPr>
          <a:xfrm>
            <a:off x="4090507" y="2628900"/>
            <a:ext cx="7454077" cy="3589785"/>
          </a:xfrm>
        </p:spPr>
        <p:txBody>
          <a:bodyPr>
            <a:normAutofit/>
          </a:bodyPr>
          <a:lstStyle/>
          <a:p>
            <a:r>
              <a:rPr lang="en-US" sz="3000"/>
              <a:t>Employee of the Month</a:t>
            </a:r>
          </a:p>
          <a:p>
            <a:r>
              <a:rPr lang="en-US" sz="3000"/>
              <a:t>Instagram-</a:t>
            </a:r>
            <a:r>
              <a:rPr lang="en-US" sz="3000" err="1"/>
              <a:t>studentsatwork</a:t>
            </a:r>
            <a:endParaRPr lang="en-US" sz="3000"/>
          </a:p>
          <a:p>
            <a:r>
              <a:rPr lang="en-US" sz="3000"/>
              <a:t>Event sponsorship</a:t>
            </a:r>
          </a:p>
          <a:p>
            <a:r>
              <a:rPr lang="en-US" sz="3000"/>
              <a:t>Student Employment Week</a:t>
            </a:r>
          </a:p>
          <a:p>
            <a:endParaRPr lang="en-US" sz="2000"/>
          </a:p>
        </p:txBody>
      </p:sp>
    </p:spTree>
    <p:extLst>
      <p:ext uri="{BB962C8B-B14F-4D97-AF65-F5344CB8AC3E}">
        <p14:creationId xmlns:p14="http://schemas.microsoft.com/office/powerpoint/2010/main" val="3060260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E5B9166-4090-4E84-8D83-A948338093EA}"/>
              </a:ext>
            </a:extLst>
          </p:cNvPr>
          <p:cNvSpPr>
            <a:spLocks noGrp="1"/>
          </p:cNvSpPr>
          <p:nvPr>
            <p:ph type="title"/>
          </p:nvPr>
        </p:nvSpPr>
        <p:spPr/>
        <p:txBody>
          <a:bodyPr/>
          <a:lstStyle/>
          <a:p>
            <a:r>
              <a:rPr lang="en-US"/>
              <a:t>In Closing</a:t>
            </a:r>
          </a:p>
        </p:txBody>
      </p:sp>
    </p:spTree>
    <p:extLst>
      <p:ext uri="{BB962C8B-B14F-4D97-AF65-F5344CB8AC3E}">
        <p14:creationId xmlns:p14="http://schemas.microsoft.com/office/powerpoint/2010/main" val="214954401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81E8C2B0-870F-4153-8B81-09A102A018EC}"/>
              </a:ext>
            </a:extLst>
          </p:cNvPr>
          <p:cNvSpPr>
            <a:spLocks noGrp="1"/>
          </p:cNvSpPr>
          <p:nvPr>
            <p:ph type="title"/>
          </p:nvPr>
        </p:nvSpPr>
        <p:spPr/>
        <p:txBody>
          <a:bodyPr/>
          <a:lstStyle/>
          <a:p>
            <a:r>
              <a:rPr lang="en-US"/>
              <a:t>Supervisor Expectations</a:t>
            </a:r>
          </a:p>
        </p:txBody>
      </p:sp>
      <p:graphicFrame>
        <p:nvGraphicFramePr>
          <p:cNvPr id="7" name="Content Placeholder 4">
            <a:extLst>
              <a:ext uri="{FF2B5EF4-FFF2-40B4-BE49-F238E27FC236}">
                <a16:creationId xmlns:a16="http://schemas.microsoft.com/office/drawing/2014/main" id="{72C5F288-5E6B-4152-94E0-FF7C563FE5E3}"/>
              </a:ext>
            </a:extLst>
          </p:cNvPr>
          <p:cNvGraphicFramePr>
            <a:graphicFrameLocks noGrp="1"/>
          </p:cNvGraphicFramePr>
          <p:nvPr>
            <p:ph idx="1"/>
          </p:nvPr>
        </p:nvGraphicFramePr>
        <p:xfrm>
          <a:off x="685800" y="2194560"/>
          <a:ext cx="10820400" cy="40241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922838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1E37EE7-E308-41CD-AE0A-FF825F608978}"/>
              </a:ext>
            </a:extLst>
          </p:cNvPr>
          <p:cNvSpPr>
            <a:spLocks noGrp="1"/>
          </p:cNvSpPr>
          <p:nvPr>
            <p:ph type="title"/>
          </p:nvPr>
        </p:nvSpPr>
        <p:spPr/>
        <p:txBody>
          <a:bodyPr/>
          <a:lstStyle/>
          <a:p>
            <a:r>
              <a:rPr lang="en-US"/>
              <a:t>Posting/Application/Selection</a:t>
            </a:r>
          </a:p>
        </p:txBody>
      </p:sp>
    </p:spTree>
    <p:extLst>
      <p:ext uri="{BB962C8B-B14F-4D97-AF65-F5344CB8AC3E}">
        <p14:creationId xmlns:p14="http://schemas.microsoft.com/office/powerpoint/2010/main" val="10669937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16018A-7A45-4E77-A76A-86DD35105F08}"/>
              </a:ext>
            </a:extLst>
          </p:cNvPr>
          <p:cNvSpPr>
            <a:spLocks noGrp="1"/>
          </p:cNvSpPr>
          <p:nvPr>
            <p:ph type="title"/>
          </p:nvPr>
        </p:nvSpPr>
        <p:spPr>
          <a:xfrm>
            <a:off x="2895600" y="764373"/>
            <a:ext cx="8610600" cy="1293028"/>
          </a:xfrm>
        </p:spPr>
        <p:txBody>
          <a:bodyPr>
            <a:normAutofit/>
          </a:bodyPr>
          <a:lstStyle/>
          <a:p>
            <a:r>
              <a:rPr lang="en-US"/>
              <a:t>Thank You</a:t>
            </a:r>
          </a:p>
        </p:txBody>
      </p:sp>
      <p:sp>
        <p:nvSpPr>
          <p:cNvPr id="8" name="Content Placeholder 2">
            <a:extLst>
              <a:ext uri="{FF2B5EF4-FFF2-40B4-BE49-F238E27FC236}">
                <a16:creationId xmlns:a16="http://schemas.microsoft.com/office/drawing/2014/main" id="{8D1CC81B-2435-48C7-A8DE-F3F6D5D2F2D6}"/>
              </a:ext>
            </a:extLst>
          </p:cNvPr>
          <p:cNvSpPr>
            <a:spLocks noGrp="1"/>
          </p:cNvSpPr>
          <p:nvPr>
            <p:ph idx="1"/>
          </p:nvPr>
        </p:nvSpPr>
        <p:spPr>
          <a:xfrm>
            <a:off x="677333" y="2194560"/>
            <a:ext cx="5816600" cy="4024125"/>
          </a:xfrm>
        </p:spPr>
        <p:txBody>
          <a:bodyPr>
            <a:normAutofit/>
          </a:bodyPr>
          <a:lstStyle/>
          <a:p>
            <a:r>
              <a:rPr lang="en-US" sz="2600"/>
              <a:t>We know this is a lot of information and rules and policies. We want to provide you with the best information as possible. </a:t>
            </a:r>
          </a:p>
          <a:p>
            <a:r>
              <a:rPr lang="en-US" sz="2600"/>
              <a:t>Thank you for your partnership as we navigate this year together. We know it will be great!</a:t>
            </a:r>
          </a:p>
        </p:txBody>
      </p:sp>
      <p:pic>
        <p:nvPicPr>
          <p:cNvPr id="7" name="Graphic 6" descr="Handshake">
            <a:extLst>
              <a:ext uri="{FF2B5EF4-FFF2-40B4-BE49-F238E27FC236}">
                <a16:creationId xmlns:a16="http://schemas.microsoft.com/office/drawing/2014/main" id="{79DE2201-0C00-4FD6-9721-39EA10FDA833}"/>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7540137" y="2501159"/>
            <a:ext cx="3410926" cy="3410926"/>
          </a:xfrm>
          <a:prstGeom prst="rect">
            <a:avLst/>
          </a:prstGeom>
        </p:spPr>
      </p:pic>
    </p:spTree>
    <p:extLst>
      <p:ext uri="{BB962C8B-B14F-4D97-AF65-F5344CB8AC3E}">
        <p14:creationId xmlns:p14="http://schemas.microsoft.com/office/powerpoint/2010/main" val="193574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pic>
        <p:nvPicPr>
          <p:cNvPr id="10" name="Picture 9">
            <a:extLst>
              <a:ext uri="{FF2B5EF4-FFF2-40B4-BE49-F238E27FC236}">
                <a16:creationId xmlns:a16="http://schemas.microsoft.com/office/drawing/2014/main" id="{B606DC21-B3AA-4AE9-844F-E667E84438D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3">
            <a:extLst>
              <a:ext uri="{28A0092B-C50C-407E-A947-70E740481C1C}">
                <a14:useLocalDpi xmlns:a14="http://schemas.microsoft.com/office/drawing/2010/main" val="0"/>
              </a:ext>
            </a:extLst>
          </a:blip>
          <a:stretch>
            <a:fillRect/>
          </a:stretch>
        </p:blipFill>
        <p:spPr>
          <a:xfrm>
            <a:off x="0" y="4375150"/>
            <a:ext cx="12192000" cy="2482850"/>
          </a:xfrm>
          <a:prstGeom prst="rect">
            <a:avLst/>
          </a:prstGeom>
        </p:spPr>
      </p:pic>
      <p:pic>
        <p:nvPicPr>
          <p:cNvPr id="4" name="Picture 3" descr="Question mark on green pastel background">
            <a:extLst>
              <a:ext uri="{FF2B5EF4-FFF2-40B4-BE49-F238E27FC236}">
                <a16:creationId xmlns:a16="http://schemas.microsoft.com/office/drawing/2014/main" id="{F7A3FBFB-5AFD-4BA1-B2F0-A646CE27EE31}"/>
              </a:ext>
            </a:extLst>
          </p:cNvPr>
          <p:cNvPicPr>
            <a:picLocks noChangeAspect="1"/>
          </p:cNvPicPr>
          <p:nvPr/>
        </p:nvPicPr>
        <p:blipFill rotWithShape="1">
          <a:blip r:embed="rId4">
            <a:alphaModFix amt="40000"/>
          </a:blip>
          <a:srcRect t="3582" b="21418"/>
          <a:stretch/>
        </p:blipFill>
        <p:spPr>
          <a:xfrm>
            <a:off x="20" y="10"/>
            <a:ext cx="12191980" cy="6857990"/>
          </a:xfrm>
          <a:prstGeom prst="rect">
            <a:avLst/>
          </a:prstGeom>
        </p:spPr>
      </p:pic>
      <p:sp>
        <p:nvSpPr>
          <p:cNvPr id="2" name="Title 1">
            <a:extLst>
              <a:ext uri="{FF2B5EF4-FFF2-40B4-BE49-F238E27FC236}">
                <a16:creationId xmlns:a16="http://schemas.microsoft.com/office/drawing/2014/main" id="{EF47E1F3-3157-46CE-A558-8586D1B940C8}"/>
              </a:ext>
            </a:extLst>
          </p:cNvPr>
          <p:cNvSpPr>
            <a:spLocks noGrp="1"/>
          </p:cNvSpPr>
          <p:nvPr>
            <p:ph type="title"/>
          </p:nvPr>
        </p:nvSpPr>
        <p:spPr>
          <a:xfrm>
            <a:off x="1371600" y="3014139"/>
            <a:ext cx="9448800" cy="1825096"/>
          </a:xfrm>
        </p:spPr>
        <p:txBody>
          <a:bodyPr vert="horz" lIns="91440" tIns="45720" rIns="91440" bIns="45720" rtlCol="0" anchor="b">
            <a:normAutofit/>
          </a:bodyPr>
          <a:lstStyle/>
          <a:p>
            <a:pPr algn="l"/>
            <a:r>
              <a:rPr lang="en-US" sz="6000"/>
              <a:t>Questions?</a:t>
            </a:r>
          </a:p>
        </p:txBody>
      </p:sp>
    </p:spTree>
    <p:extLst>
      <p:ext uri="{BB962C8B-B14F-4D97-AF65-F5344CB8AC3E}">
        <p14:creationId xmlns:p14="http://schemas.microsoft.com/office/powerpoint/2010/main" val="407608134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5DE20DFA-89DB-4DCD-9C6A-E6F94CA7549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Title 3">
            <a:extLst>
              <a:ext uri="{FF2B5EF4-FFF2-40B4-BE49-F238E27FC236}">
                <a16:creationId xmlns:a16="http://schemas.microsoft.com/office/drawing/2014/main" id="{87071BC1-6D3D-4F1E-91A5-E89007716502}"/>
              </a:ext>
            </a:extLst>
          </p:cNvPr>
          <p:cNvSpPr>
            <a:spLocks noGrp="1"/>
          </p:cNvSpPr>
          <p:nvPr>
            <p:ph type="title"/>
          </p:nvPr>
        </p:nvSpPr>
        <p:spPr>
          <a:xfrm>
            <a:off x="619759" y="764373"/>
            <a:ext cx="6257291" cy="1293028"/>
          </a:xfrm>
        </p:spPr>
        <p:txBody>
          <a:bodyPr vert="horz" lIns="91440" tIns="45720" rIns="91440" bIns="45720" rtlCol="0" anchor="ctr">
            <a:normAutofit/>
          </a:bodyPr>
          <a:lstStyle/>
          <a:p>
            <a:pPr algn="r"/>
            <a:r>
              <a:rPr lang="en-US" sz="4000"/>
              <a:t>Job Descriptions</a:t>
            </a:r>
          </a:p>
        </p:txBody>
      </p:sp>
      <p:sp>
        <p:nvSpPr>
          <p:cNvPr id="6" name="Text Placeholder 5">
            <a:extLst>
              <a:ext uri="{FF2B5EF4-FFF2-40B4-BE49-F238E27FC236}">
                <a16:creationId xmlns:a16="http://schemas.microsoft.com/office/drawing/2014/main" id="{DD21C34D-8764-4510-933D-F21C409FCFFF}"/>
              </a:ext>
            </a:extLst>
          </p:cNvPr>
          <p:cNvSpPr>
            <a:spLocks noGrp="1"/>
          </p:cNvSpPr>
          <p:nvPr>
            <p:ph type="body" sz="half" idx="2"/>
          </p:nvPr>
        </p:nvSpPr>
        <p:spPr>
          <a:xfrm>
            <a:off x="619760" y="2194560"/>
            <a:ext cx="6257290" cy="4024125"/>
          </a:xfrm>
        </p:spPr>
        <p:txBody>
          <a:bodyPr vert="horz" lIns="91440" tIns="45720" rIns="91440" bIns="45720" rtlCol="0">
            <a:normAutofit/>
          </a:bodyPr>
          <a:lstStyle/>
          <a:p>
            <a:pPr marL="285750" indent="-228600">
              <a:buFont typeface="Arial" panose="020B0604020202020204" pitchFamily="34" charset="0"/>
              <a:buChar char="•"/>
            </a:pPr>
            <a:r>
              <a:rPr lang="en-US" sz="2000"/>
              <a:t>Connect tasks to the </a:t>
            </a:r>
            <a:r>
              <a:rPr lang="en-US" sz="2000">
                <a:hlinkClick r:id="rId3"/>
              </a:rPr>
              <a:t>Level Up Career Competencies</a:t>
            </a:r>
            <a:endParaRPr lang="en-US" sz="2000"/>
          </a:p>
          <a:p>
            <a:pPr marL="285750" indent="-228600">
              <a:buFont typeface="Arial" panose="020B0604020202020204" pitchFamily="34" charset="0"/>
              <a:buChar char="•"/>
            </a:pPr>
            <a:r>
              <a:rPr lang="en-US" sz="2000"/>
              <a:t>Use resume-ready language</a:t>
            </a:r>
          </a:p>
          <a:p>
            <a:pPr marL="285750" indent="-228600">
              <a:buFont typeface="Arial" panose="020B0604020202020204" pitchFamily="34" charset="0"/>
              <a:buChar char="•"/>
            </a:pPr>
            <a:r>
              <a:rPr lang="en-US" sz="2000"/>
              <a:t>Create functional qualifications</a:t>
            </a:r>
          </a:p>
          <a:p>
            <a:pPr marL="285750" indent="-228600">
              <a:buFont typeface="Arial" panose="020B0604020202020204" pitchFamily="34" charset="0"/>
              <a:buChar char="•"/>
            </a:pPr>
            <a:r>
              <a:rPr lang="en-US" sz="2000"/>
              <a:t>All Job Descriptions must use </a:t>
            </a:r>
            <a:r>
              <a:rPr lang="en-US" sz="2000" err="1">
                <a:hlinkClick r:id="rId4"/>
              </a:rPr>
              <a:t>LevelUp</a:t>
            </a:r>
            <a:r>
              <a:rPr lang="en-US" sz="2000">
                <a:hlinkClick r:id="rId4"/>
              </a:rPr>
              <a:t> Job Description template</a:t>
            </a:r>
            <a:endParaRPr lang="en-US" sz="2000"/>
          </a:p>
          <a:p>
            <a:pPr marL="285750" indent="-228600">
              <a:buFont typeface="Arial" panose="020B0604020202020204" pitchFamily="34" charset="0"/>
              <a:buChar char="•"/>
            </a:pPr>
            <a:r>
              <a:rPr lang="en-US" sz="2000"/>
              <a:t>New positions must complete the </a:t>
            </a:r>
            <a:r>
              <a:rPr lang="en-US" sz="2000">
                <a:hlinkClick r:id="rId5"/>
              </a:rPr>
              <a:t>New Position Request</a:t>
            </a:r>
            <a:endParaRPr lang="en-US" sz="2000"/>
          </a:p>
          <a:p>
            <a:pPr indent="-228600">
              <a:buFont typeface="Arial" panose="020B0604020202020204" pitchFamily="34" charset="0"/>
              <a:buChar char="•"/>
            </a:pPr>
            <a:endParaRPr lang="en-US"/>
          </a:p>
        </p:txBody>
      </p:sp>
      <p:sp useBgFill="1">
        <p:nvSpPr>
          <p:cNvPr id="15" name="Rectangle 14">
            <a:extLst>
              <a:ext uri="{FF2B5EF4-FFF2-40B4-BE49-F238E27FC236}">
                <a16:creationId xmlns:a16="http://schemas.microsoft.com/office/drawing/2014/main" id="{E2E0C929-96C6-41B1-A001-566036DF04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8740" y="0"/>
            <a:ext cx="5003254"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578C15FB-9EE0-4467-B5F6-40138C0302C9}"/>
              </a:ext>
            </a:extLst>
          </p:cNvPr>
          <p:cNvPicPr>
            <a:picLocks noChangeAspect="1"/>
          </p:cNvPicPr>
          <p:nvPr/>
        </p:nvPicPr>
        <p:blipFill rotWithShape="1">
          <a:blip r:embed="rId6"/>
          <a:srcRect r="15311" b="-1"/>
          <a:stretch/>
        </p:blipFill>
        <p:spPr>
          <a:xfrm>
            <a:off x="7519416" y="10"/>
            <a:ext cx="4672584" cy="6857989"/>
          </a:xfrm>
          <a:prstGeom prst="rect">
            <a:avLst/>
          </a:prstGeom>
        </p:spPr>
      </p:pic>
    </p:spTree>
    <p:extLst>
      <p:ext uri="{BB962C8B-B14F-4D97-AF65-F5344CB8AC3E}">
        <p14:creationId xmlns:p14="http://schemas.microsoft.com/office/powerpoint/2010/main" val="1636496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3" name="Picture 12">
            <a:extLst>
              <a:ext uri="{FF2B5EF4-FFF2-40B4-BE49-F238E27FC236}">
                <a16:creationId xmlns:a16="http://schemas.microsoft.com/office/drawing/2014/main" id="{B7626C8E-FB50-4909-8D9D-09E34A8DBFA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Title 3">
            <a:extLst>
              <a:ext uri="{FF2B5EF4-FFF2-40B4-BE49-F238E27FC236}">
                <a16:creationId xmlns:a16="http://schemas.microsoft.com/office/drawing/2014/main" id="{87071BC1-6D3D-4F1E-91A5-E89007716502}"/>
              </a:ext>
            </a:extLst>
          </p:cNvPr>
          <p:cNvSpPr>
            <a:spLocks noGrp="1"/>
          </p:cNvSpPr>
          <p:nvPr>
            <p:ph type="title"/>
          </p:nvPr>
        </p:nvSpPr>
        <p:spPr>
          <a:xfrm>
            <a:off x="619760" y="764373"/>
            <a:ext cx="6832600" cy="1293028"/>
          </a:xfrm>
        </p:spPr>
        <p:txBody>
          <a:bodyPr vert="horz" lIns="91440" tIns="45720" rIns="91440" bIns="45720" rtlCol="0" anchor="ctr">
            <a:normAutofit/>
          </a:bodyPr>
          <a:lstStyle/>
          <a:p>
            <a:r>
              <a:rPr lang="en-US"/>
              <a:t>HatterJobs</a:t>
            </a:r>
          </a:p>
        </p:txBody>
      </p:sp>
      <p:sp>
        <p:nvSpPr>
          <p:cNvPr id="6" name="Text Placeholder 5">
            <a:extLst>
              <a:ext uri="{FF2B5EF4-FFF2-40B4-BE49-F238E27FC236}">
                <a16:creationId xmlns:a16="http://schemas.microsoft.com/office/drawing/2014/main" id="{DD21C34D-8764-4510-933D-F21C409FCFFF}"/>
              </a:ext>
            </a:extLst>
          </p:cNvPr>
          <p:cNvSpPr>
            <a:spLocks noGrp="1"/>
          </p:cNvSpPr>
          <p:nvPr>
            <p:ph sz="half" idx="1"/>
          </p:nvPr>
        </p:nvSpPr>
        <p:spPr>
          <a:xfrm>
            <a:off x="619759" y="2194560"/>
            <a:ext cx="8388053" cy="5402742"/>
          </a:xfrm>
        </p:spPr>
        <p:txBody>
          <a:bodyPr vert="horz" lIns="91440" tIns="45720" rIns="91440" bIns="45720" rtlCol="0">
            <a:normAutofit/>
          </a:bodyPr>
          <a:lstStyle/>
          <a:p>
            <a:pPr marL="285750"/>
            <a:r>
              <a:rPr lang="en-US" sz="2000" err="1"/>
              <a:t>HatterJobs</a:t>
            </a:r>
            <a:r>
              <a:rPr lang="en-US" sz="2000"/>
              <a:t> is the platform for our Career and Professional Development</a:t>
            </a:r>
          </a:p>
          <a:p>
            <a:pPr marL="285750"/>
            <a:r>
              <a:rPr lang="en-US" sz="2000"/>
              <a:t>Site provides: </a:t>
            </a:r>
          </a:p>
          <a:p>
            <a:pPr marL="742950" lvl="1"/>
            <a:r>
              <a:rPr lang="en-US"/>
              <a:t>Resume and cover letter templates</a:t>
            </a:r>
          </a:p>
          <a:p>
            <a:pPr marL="742950" lvl="1"/>
            <a:r>
              <a:rPr lang="en-US"/>
              <a:t>Online resume reviews</a:t>
            </a:r>
          </a:p>
          <a:p>
            <a:pPr marL="742950" lvl="1"/>
            <a:r>
              <a:rPr lang="en-US"/>
              <a:t>Scheduling appointments with career advisor</a:t>
            </a:r>
          </a:p>
          <a:p>
            <a:pPr marL="742950" lvl="1"/>
            <a:r>
              <a:rPr lang="en-US" err="1"/>
              <a:t>CaPD</a:t>
            </a:r>
            <a:r>
              <a:rPr lang="en-US"/>
              <a:t> Calendar of events</a:t>
            </a:r>
          </a:p>
          <a:p>
            <a:pPr marL="285750"/>
            <a:r>
              <a:rPr lang="en-US" sz="2000"/>
              <a:t>We direct all students to review postings on this platform</a:t>
            </a:r>
          </a:p>
          <a:p>
            <a:pPr marL="285750"/>
            <a:r>
              <a:rPr lang="en-US" sz="2000"/>
              <a:t>Students can get to </a:t>
            </a:r>
            <a:r>
              <a:rPr lang="en-US" sz="2000" err="1"/>
              <a:t>HatterJobs</a:t>
            </a:r>
            <a:r>
              <a:rPr lang="en-US" sz="2000"/>
              <a:t> through their MyStetson or </a:t>
            </a:r>
            <a:r>
              <a:rPr lang="en-US" sz="2000">
                <a:hlinkClick r:id="rId3"/>
              </a:rPr>
              <a:t>www.stetson.edu/career</a:t>
            </a:r>
            <a:r>
              <a:rPr lang="en-US" sz="2000"/>
              <a:t>. </a:t>
            </a:r>
          </a:p>
          <a:p>
            <a:r>
              <a:rPr lang="en-US" sz="2000"/>
              <a:t>Post position through this </a:t>
            </a:r>
            <a:r>
              <a:rPr lang="en-US" sz="2000">
                <a:hlinkClick r:id="rId4"/>
              </a:rPr>
              <a:t>form</a:t>
            </a:r>
            <a:endParaRPr lang="en-US" sz="2000"/>
          </a:p>
          <a:p>
            <a:r>
              <a:rPr lang="en-US" sz="2000"/>
              <a:t>Request position to be taken down through this </a:t>
            </a:r>
            <a:r>
              <a:rPr lang="en-US" sz="2000">
                <a:hlinkClick r:id="rId5"/>
              </a:rPr>
              <a:t>form</a:t>
            </a:r>
            <a:endParaRPr lang="en-US" sz="2000"/>
          </a:p>
          <a:p>
            <a:pPr marL="0" indent="0">
              <a:buNone/>
            </a:pPr>
            <a:endParaRPr lang="en-US" sz="1400"/>
          </a:p>
        </p:txBody>
      </p:sp>
      <p:pic>
        <p:nvPicPr>
          <p:cNvPr id="10" name="Graphic 9" descr="Office Worker">
            <a:extLst>
              <a:ext uri="{FF2B5EF4-FFF2-40B4-BE49-F238E27FC236}">
                <a16:creationId xmlns:a16="http://schemas.microsoft.com/office/drawing/2014/main" id="{E4314A0C-2FA7-48D5-9D71-BB20DAF9ED5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788676" y="1659923"/>
            <a:ext cx="2717524" cy="2717524"/>
          </a:xfrm>
          <a:prstGeom prst="rect">
            <a:avLst/>
          </a:prstGeom>
        </p:spPr>
      </p:pic>
    </p:spTree>
    <p:extLst>
      <p:ext uri="{BB962C8B-B14F-4D97-AF65-F5344CB8AC3E}">
        <p14:creationId xmlns:p14="http://schemas.microsoft.com/office/powerpoint/2010/main" val="19079607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582CC84-1413-1D7B-F551-AEE704F1B653}"/>
            </a:ext>
          </a:extLst>
        </p:cNvPr>
        <p:cNvGrpSpPr/>
        <p:nvPr/>
      </p:nvGrpSpPr>
      <p:grpSpPr>
        <a:xfrm>
          <a:off x="0" y="0"/>
          <a:ext cx="0" cy="0"/>
          <a:chOff x="0" y="0"/>
          <a:chExt cx="0" cy="0"/>
        </a:xfrm>
      </p:grpSpPr>
      <p:pic>
        <p:nvPicPr>
          <p:cNvPr id="13" name="Picture 12">
            <a:extLst>
              <a:ext uri="{FF2B5EF4-FFF2-40B4-BE49-F238E27FC236}">
                <a16:creationId xmlns:a16="http://schemas.microsoft.com/office/drawing/2014/main" id="{685F9E45-7492-ADB8-F4C4-2B01C91E652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p:nvSpPr>
          <p:cNvPr id="4" name="Title 3">
            <a:extLst>
              <a:ext uri="{FF2B5EF4-FFF2-40B4-BE49-F238E27FC236}">
                <a16:creationId xmlns:a16="http://schemas.microsoft.com/office/drawing/2014/main" id="{DD06992F-F529-C5F0-0FA3-443931B99936}"/>
              </a:ext>
            </a:extLst>
          </p:cNvPr>
          <p:cNvSpPr>
            <a:spLocks noGrp="1"/>
          </p:cNvSpPr>
          <p:nvPr>
            <p:ph type="title"/>
          </p:nvPr>
        </p:nvSpPr>
        <p:spPr>
          <a:xfrm>
            <a:off x="2175212" y="901532"/>
            <a:ext cx="6832600" cy="1293028"/>
          </a:xfrm>
        </p:spPr>
        <p:txBody>
          <a:bodyPr vert="horz" lIns="91440" tIns="45720" rIns="91440" bIns="45720" rtlCol="0" anchor="ctr">
            <a:normAutofit/>
          </a:bodyPr>
          <a:lstStyle/>
          <a:p>
            <a:r>
              <a:rPr lang="en-US"/>
              <a:t>Posting on HatterJobs</a:t>
            </a:r>
          </a:p>
        </p:txBody>
      </p:sp>
      <p:sp>
        <p:nvSpPr>
          <p:cNvPr id="6" name="Text Placeholder 5">
            <a:extLst>
              <a:ext uri="{FF2B5EF4-FFF2-40B4-BE49-F238E27FC236}">
                <a16:creationId xmlns:a16="http://schemas.microsoft.com/office/drawing/2014/main" id="{B8061BCE-C244-7145-7654-3D32519A7965}"/>
              </a:ext>
            </a:extLst>
          </p:cNvPr>
          <p:cNvSpPr>
            <a:spLocks noGrp="1"/>
          </p:cNvSpPr>
          <p:nvPr>
            <p:ph sz="half" idx="1"/>
          </p:nvPr>
        </p:nvSpPr>
        <p:spPr>
          <a:xfrm>
            <a:off x="619759" y="2194560"/>
            <a:ext cx="8388053" cy="5402742"/>
          </a:xfrm>
        </p:spPr>
        <p:txBody>
          <a:bodyPr vert="horz" lIns="91440" tIns="45720" rIns="91440" bIns="45720" rtlCol="0">
            <a:normAutofit/>
          </a:bodyPr>
          <a:lstStyle/>
          <a:p>
            <a:pPr marL="0" indent="0">
              <a:buNone/>
            </a:pPr>
            <a:endParaRPr lang="en-US" sz="1400"/>
          </a:p>
        </p:txBody>
      </p:sp>
      <p:pic>
        <p:nvPicPr>
          <p:cNvPr id="10" name="Graphic 9" descr="Office Worker">
            <a:extLst>
              <a:ext uri="{FF2B5EF4-FFF2-40B4-BE49-F238E27FC236}">
                <a16:creationId xmlns:a16="http://schemas.microsoft.com/office/drawing/2014/main" id="{F75AF5FB-1AD0-2FF9-6670-F9015B3103A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788676" y="1659923"/>
            <a:ext cx="2717524" cy="2717524"/>
          </a:xfrm>
          <a:prstGeom prst="rect">
            <a:avLst/>
          </a:prstGeom>
        </p:spPr>
      </p:pic>
    </p:spTree>
    <p:extLst>
      <p:ext uri="{BB962C8B-B14F-4D97-AF65-F5344CB8AC3E}">
        <p14:creationId xmlns:p14="http://schemas.microsoft.com/office/powerpoint/2010/main" val="27444097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87DAFC35-E613-4B02-AA9A-C1D2192DC0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1441450"/>
          </a:xfrm>
          <a:prstGeom prst="rect">
            <a:avLst/>
          </a:prstGeom>
        </p:spPr>
      </p:pic>
      <p:sp useBgFill="1">
        <p:nvSpPr>
          <p:cNvPr id="11" name="Rounded Rectangle 14">
            <a:extLst>
              <a:ext uri="{FF2B5EF4-FFF2-40B4-BE49-F238E27FC236}">
                <a16:creationId xmlns:a16="http://schemas.microsoft.com/office/drawing/2014/main" id="{12CC1C37-8BC7-4374-8300-E73C369150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6008" y="0"/>
            <a:ext cx="7555992" cy="6858000"/>
          </a:xfrm>
          <a:prstGeom prst="roundRect">
            <a:avLst>
              <a:gd name="adj" fmla="val 0"/>
            </a:avLst>
          </a:prstGeom>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8CC82757-F96F-41CB-B2B8-49689F4362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636008" cy="6858000"/>
          </a:xfrm>
          <a:prstGeom prst="rect">
            <a:avLst/>
          </a:prstGeom>
          <a:solidFill>
            <a:schemeClr val="tx1"/>
          </a:solidFill>
          <a:ln>
            <a:noFill/>
          </a:ln>
          <a:effectLst>
            <a:outerShdw blurRad="635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extLst>
              <a:ext uri="{FF2B5EF4-FFF2-40B4-BE49-F238E27FC236}">
                <a16:creationId xmlns:a16="http://schemas.microsoft.com/office/drawing/2014/main" id="{FA37F53D-999D-4551-B3F8-064DBF315562}"/>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r="61975"/>
          <a:stretch/>
        </p:blipFill>
        <p:spPr>
          <a:xfrm>
            <a:off x="0" y="0"/>
            <a:ext cx="4636008" cy="1441450"/>
          </a:xfrm>
          <a:prstGeom prst="rect">
            <a:avLst/>
          </a:prstGeom>
        </p:spPr>
      </p:pic>
      <p:pic>
        <p:nvPicPr>
          <p:cNvPr id="17" name="Picture 16">
            <a:extLst>
              <a:ext uri="{FF2B5EF4-FFF2-40B4-BE49-F238E27FC236}">
                <a16:creationId xmlns:a16="http://schemas.microsoft.com/office/drawing/2014/main" id="{A9C99389-A1E4-4A6F-BF8E-9013FF049140}"/>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r="61975"/>
          <a:stretch/>
        </p:blipFill>
        <p:spPr>
          <a:xfrm>
            <a:off x="0" y="4375150"/>
            <a:ext cx="4636008" cy="2482850"/>
          </a:xfrm>
          <a:prstGeom prst="rect">
            <a:avLst/>
          </a:prstGeom>
        </p:spPr>
      </p:pic>
      <p:sp>
        <p:nvSpPr>
          <p:cNvPr id="2" name="Title 1">
            <a:extLst>
              <a:ext uri="{FF2B5EF4-FFF2-40B4-BE49-F238E27FC236}">
                <a16:creationId xmlns:a16="http://schemas.microsoft.com/office/drawing/2014/main" id="{7621F752-AF46-47CA-92F0-F4A4EE897C3C}"/>
              </a:ext>
            </a:extLst>
          </p:cNvPr>
          <p:cNvSpPr>
            <a:spLocks noGrp="1"/>
          </p:cNvSpPr>
          <p:nvPr>
            <p:ph type="title"/>
          </p:nvPr>
        </p:nvSpPr>
        <p:spPr>
          <a:xfrm>
            <a:off x="685800" y="1066163"/>
            <a:ext cx="3306744" cy="5148371"/>
          </a:xfrm>
        </p:spPr>
        <p:txBody>
          <a:bodyPr vert="horz" lIns="91440" tIns="45720" rIns="91440" bIns="45720" rtlCol="0" anchor="ctr">
            <a:normAutofit/>
          </a:bodyPr>
          <a:lstStyle/>
          <a:p>
            <a:r>
              <a:rPr lang="en-US" sz="3700">
                <a:solidFill>
                  <a:schemeClr val="bg1"/>
                </a:solidFill>
              </a:rPr>
              <a:t>Application Process</a:t>
            </a:r>
          </a:p>
        </p:txBody>
      </p:sp>
      <p:graphicFrame>
        <p:nvGraphicFramePr>
          <p:cNvPr id="5" name="Content Placeholder 2">
            <a:extLst>
              <a:ext uri="{FF2B5EF4-FFF2-40B4-BE49-F238E27FC236}">
                <a16:creationId xmlns:a16="http://schemas.microsoft.com/office/drawing/2014/main" id="{53A84CDC-E2BE-4978-8E04-03249971AF99}"/>
              </a:ext>
            </a:extLst>
          </p:cNvPr>
          <p:cNvGraphicFramePr>
            <a:graphicFrameLocks noGrp="1"/>
          </p:cNvGraphicFramePr>
          <p:nvPr>
            <p:ph sz="half" idx="1"/>
            <p:extLst>
              <p:ext uri="{D42A27DB-BD31-4B8C-83A1-F6EECF244321}">
                <p14:modId xmlns:p14="http://schemas.microsoft.com/office/powerpoint/2010/main" val="1064273934"/>
              </p:ext>
            </p:extLst>
          </p:nvPr>
        </p:nvGraphicFramePr>
        <p:xfrm>
          <a:off x="5279472" y="746125"/>
          <a:ext cx="6290226" cy="54477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406110837"/>
      </p:ext>
    </p:extLst>
  </p:cSld>
  <p:clrMapOvr>
    <a:masterClrMapping/>
  </p:clrMapOvr>
</p:sld>
</file>

<file path=ppt/theme/theme1.xml><?xml version="1.0" encoding="utf-8"?>
<a:theme xmlns:a="http://schemas.openxmlformats.org/drawingml/2006/main" name="Vapor Trail">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Vapor Trail">
      <a:majorFont>
        <a:latin typeface="Century Gothic" panose="020B0502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Vapor Trail">
      <a:fillStyleLst>
        <a:solidFill>
          <a:schemeClr val="phClr"/>
        </a:solidFill>
        <a:gradFill rotWithShape="1">
          <a:gsLst>
            <a:gs pos="0">
              <a:schemeClr val="phClr">
                <a:tint val="69000"/>
                <a:alpha val="100000"/>
                <a:satMod val="109000"/>
                <a:lumMod val="110000"/>
              </a:schemeClr>
            </a:gs>
            <a:gs pos="52000">
              <a:schemeClr val="phClr">
                <a:tint val="74000"/>
                <a:satMod val="100000"/>
                <a:lumMod val="104000"/>
              </a:schemeClr>
            </a:gs>
            <a:gs pos="100000">
              <a:schemeClr val="phClr">
                <a:tint val="78000"/>
                <a:satMod val="100000"/>
                <a:lumMod val="100000"/>
              </a:schemeClr>
            </a:gs>
          </a:gsLst>
          <a:lin ang="5400000" scaled="0"/>
        </a:gradFill>
        <a:gradFill rotWithShape="1">
          <a:gsLst>
            <a:gs pos="0">
              <a:schemeClr val="phClr">
                <a:tint val="96000"/>
                <a:satMod val="100000"/>
                <a:lumMod val="104000"/>
              </a:schemeClr>
            </a:gs>
            <a:gs pos="78000">
              <a:schemeClr val="phClr">
                <a:shade val="100000"/>
                <a:satMod val="11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cene3d>
            <a:camera prst="orthographicFront">
              <a:rot lat="0" lon="0" rev="0"/>
            </a:camera>
            <a:lightRig rig="threePt" dir="t"/>
          </a:scene3d>
          <a:sp3d>
            <a:bevelT w="25400" h="12700"/>
          </a:sp3d>
        </a:effectStyle>
        <a:effectStyle>
          <a:effectLst>
            <a:outerShdw blurRad="57150" dist="19050" dir="5400000" algn="ctr" rotWithShape="0">
              <a:srgbClr val="000000">
                <a:alpha val="48000"/>
              </a:srgbClr>
            </a:outerShdw>
          </a:effectLst>
          <a:scene3d>
            <a:camera prst="orthographicFront">
              <a:rot lat="0" lon="0" rev="0"/>
            </a:camera>
            <a:lightRig rig="threePt" dir="t"/>
          </a:scene3d>
          <a:sp3d>
            <a:bevelT w="50800" h="25400"/>
          </a:sp3d>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por Trail" id="{4FDF2955-7D9C-493C-B9F9-C205151B46CD}" vid="{6DB8EB18-3657-4051-A897-2ED38832359E}"/>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2CA9D4EB3991E4D8483BA0161E30C5A" ma:contentTypeVersion="3" ma:contentTypeDescription="Create a new document." ma:contentTypeScope="" ma:versionID="8b8dabc939a90f713d260a702a5b157c">
  <xsd:schema xmlns:xsd="http://www.w3.org/2001/XMLSchema" xmlns:xs="http://www.w3.org/2001/XMLSchema" xmlns:p="http://schemas.microsoft.com/office/2006/metadata/properties" xmlns:ns2="fbe0c9b8-db7a-44ef-a1a9-e48c1f4092bd" targetNamespace="http://schemas.microsoft.com/office/2006/metadata/properties" ma:root="true" ma:fieldsID="c3eee86ef72406584f816f064cb127cb" ns2:_="">
    <xsd:import namespace="fbe0c9b8-db7a-44ef-a1a9-e48c1f4092bd"/>
    <xsd:element name="properties">
      <xsd:complexType>
        <xsd:sequence>
          <xsd:element name="documentManagement">
            <xsd:complexType>
              <xsd:all>
                <xsd:element ref="ns2:MediaServiceMetadata" minOccurs="0"/>
                <xsd:element ref="ns2:MediaServiceFastMetadata"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e0c9b8-db7a-44ef-a1a9-e48c1f4092b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2A7FCEB2-79EB-4D20-B3B3-339FBC3413C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be0c9b8-db7a-44ef-a1a9-e48c1f4092bd"/>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31821B2C-0817-42F7-B44A-7AD99B81223F}">
  <ds:schemaRefs>
    <ds:schemaRef ds:uri="http://schemas.microsoft.com/sharepoint/v3/contenttype/forms"/>
  </ds:schemaRefs>
</ds:datastoreItem>
</file>

<file path=customXml/itemProps3.xml><?xml version="1.0" encoding="utf-8"?>
<ds:datastoreItem xmlns:ds="http://schemas.openxmlformats.org/officeDocument/2006/customXml" ds:itemID="{44281193-B8ED-42EC-BEFB-8A1DDF1C183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51</Slides>
  <Notes>0</Notes>
  <HiddenSlides>0</HiddenSlide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Vapor Trail</vt:lpstr>
      <vt:lpstr>Student Employment Supervisor Training</vt:lpstr>
      <vt:lpstr>STUDENT EMPLOYMENT PROFESSIONAL TEAM</vt:lpstr>
      <vt:lpstr>Mission</vt:lpstr>
      <vt:lpstr>Overview</vt:lpstr>
      <vt:lpstr>Posting/Application/Selection</vt:lpstr>
      <vt:lpstr>Job Descriptions</vt:lpstr>
      <vt:lpstr>HatterJobs</vt:lpstr>
      <vt:lpstr>Posting on HatterJobs</vt:lpstr>
      <vt:lpstr>Application Process</vt:lpstr>
      <vt:lpstr>Interview</vt:lpstr>
      <vt:lpstr>After Selection</vt:lpstr>
      <vt:lpstr>EPAF Hiring Process</vt:lpstr>
      <vt:lpstr>What is EPAF</vt:lpstr>
      <vt:lpstr>EPAF Process</vt:lpstr>
      <vt:lpstr>Step 1: Supervisor Submission</vt:lpstr>
      <vt:lpstr>Step 2: Student Paperwork Completion </vt:lpstr>
      <vt:lpstr>Step 3: Processing</vt:lpstr>
      <vt:lpstr>Step 4: Student Can Work!</vt:lpstr>
      <vt:lpstr>Check where student is in EPAF process</vt:lpstr>
      <vt:lpstr>Federal Work Study</vt:lpstr>
      <vt:lpstr>Federal Work Study program</vt:lpstr>
      <vt:lpstr>Policies</vt:lpstr>
      <vt:lpstr>Pay Structure</vt:lpstr>
      <vt:lpstr>Pay Levels</vt:lpstr>
      <vt:lpstr>Student Allocations</vt:lpstr>
      <vt:lpstr>When Can Students Work?</vt:lpstr>
      <vt:lpstr>Policies</vt:lpstr>
      <vt:lpstr>Safety</vt:lpstr>
      <vt:lpstr>Worker’s Compensation-  Contact Public Safety</vt:lpstr>
      <vt:lpstr>International Students</vt:lpstr>
      <vt:lpstr>International Students</vt:lpstr>
      <vt:lpstr>Hiring Process a bit different</vt:lpstr>
      <vt:lpstr>LevelUp Competencies</vt:lpstr>
      <vt:lpstr>COMPETENCIEs</vt:lpstr>
      <vt:lpstr>Level UP Competencies</vt:lpstr>
      <vt:lpstr>Payroll</vt:lpstr>
      <vt:lpstr>Pay Calendar</vt:lpstr>
      <vt:lpstr>Timesheets</vt:lpstr>
      <vt:lpstr>Paychecks</vt:lpstr>
      <vt:lpstr>Training and Evaluation</vt:lpstr>
      <vt:lpstr>Onboarding</vt:lpstr>
      <vt:lpstr>Mandatory Student Yearly Training</vt:lpstr>
      <vt:lpstr>Budgets</vt:lpstr>
      <vt:lpstr>Position Budgets</vt:lpstr>
      <vt:lpstr>Budget Management</vt:lpstr>
      <vt:lpstr>Fun Stuff</vt:lpstr>
      <vt:lpstr>Recognition/Outreach</vt:lpstr>
      <vt:lpstr>In Closing</vt:lpstr>
      <vt:lpstr>Supervisor Expectations</vt:lpstr>
      <vt:lpstr>Thank You</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Student Employment Supervisor Training</dc:title>
  <dc:creator>Nora Lewis</dc:creator>
  <cp:revision>49</cp:revision>
  <dcterms:created xsi:type="dcterms:W3CDTF">2021-07-27T11:08:42Z</dcterms:created>
  <dcterms:modified xsi:type="dcterms:W3CDTF">2025-08-14T15:26:55Z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0x01010042CA9D4EB3991E4D8483BA0161E30C5A</vt:lpwstr>
  </property>
</Properties>
</file>