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3"/>
  </p:notesMasterIdLst>
  <p:sldIdLst>
    <p:sldId id="256" r:id="rId2"/>
  </p:sldIdLst>
  <p:sldSz cx="7772400" cy="5943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595"/>
  </p:normalViewPr>
  <p:slideViewPr>
    <p:cSldViewPr snapToGrid="0" snapToObjects="1">
      <p:cViewPr varScale="1">
        <p:scale>
          <a:sx n="118" d="100"/>
          <a:sy n="118" d="100"/>
        </p:scale>
        <p:origin x="144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DD633-92A8-064B-95C2-F88E9EF2BA4A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1288" y="1143000"/>
            <a:ext cx="4035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10251-DBD4-034A-A500-AF26836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264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10251-DBD4-034A-A500-AF26836924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10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972715"/>
            <a:ext cx="6606540" cy="206925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3121766"/>
            <a:ext cx="5829300" cy="1434994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2E644-380E-CD4E-8A30-5EEEEC00BC7F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9D22D-3CD6-154D-888F-48D993F85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71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2E644-380E-CD4E-8A30-5EEEEC00BC7F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9D22D-3CD6-154D-888F-48D993F85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43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316442"/>
            <a:ext cx="1675924" cy="50369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316442"/>
            <a:ext cx="4930616" cy="50369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2E644-380E-CD4E-8A30-5EEEEC00BC7F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9D22D-3CD6-154D-888F-48D993F85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89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2E644-380E-CD4E-8A30-5EEEEC00BC7F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9D22D-3CD6-154D-888F-48D993F85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68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1481774"/>
            <a:ext cx="6703695" cy="2472372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3977536"/>
            <a:ext cx="6703695" cy="1300162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2E644-380E-CD4E-8A30-5EEEEC00BC7F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9D22D-3CD6-154D-888F-48D993F85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19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1582208"/>
            <a:ext cx="3303270" cy="3771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1582208"/>
            <a:ext cx="3303270" cy="3771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2E644-380E-CD4E-8A30-5EEEEC00BC7F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9D22D-3CD6-154D-888F-48D993F85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044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316443"/>
            <a:ext cx="6703695" cy="11488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1457008"/>
            <a:ext cx="3288089" cy="714057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2171065"/>
            <a:ext cx="3288089" cy="31933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1457008"/>
            <a:ext cx="3304282" cy="714057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2171065"/>
            <a:ext cx="3304282" cy="31933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2E644-380E-CD4E-8A30-5EEEEC00BC7F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9D22D-3CD6-154D-888F-48D993F85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05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2E644-380E-CD4E-8A30-5EEEEC00BC7F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9D22D-3CD6-154D-888F-48D993F85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43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2E644-380E-CD4E-8A30-5EEEEC00BC7F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9D22D-3CD6-154D-888F-48D993F85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264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396240"/>
            <a:ext cx="2506801" cy="138684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855770"/>
            <a:ext cx="3934778" cy="4223808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1783080"/>
            <a:ext cx="2506801" cy="3303376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2E644-380E-CD4E-8A30-5EEEEC00BC7F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9D22D-3CD6-154D-888F-48D993F85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926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396240"/>
            <a:ext cx="2506801" cy="138684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855770"/>
            <a:ext cx="3934778" cy="4223808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1783080"/>
            <a:ext cx="2506801" cy="3303376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2E644-380E-CD4E-8A30-5EEEEC00BC7F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9D22D-3CD6-154D-888F-48D993F85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53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316443"/>
            <a:ext cx="6703695" cy="1148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1582208"/>
            <a:ext cx="6703695" cy="377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5508838"/>
            <a:ext cx="1748790" cy="316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2E644-380E-CD4E-8A30-5EEEEC00BC7F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5508838"/>
            <a:ext cx="2623185" cy="316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5508838"/>
            <a:ext cx="1748790" cy="316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9D22D-3CD6-154D-888F-48D993F85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B842B-C773-8142-A7B4-EA6A076867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641839-3614-3A45-856F-B65D14A0EF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240CB1-7B04-0744-832D-083749DF9D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880" y="-80436"/>
            <a:ext cx="7800159" cy="610447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E4009DE-926C-9C4B-97C5-3D7EE46145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08507" y="479487"/>
            <a:ext cx="493228" cy="49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6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5745"/>
    </mc:Choice>
    <mc:Fallback xmlns="">
      <p:transition spd="slow" advTm="1155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</TotalTime>
  <Words>1</Words>
  <Application>Microsoft Office PowerPoint</Application>
  <PresentationFormat>Custom</PresentationFormat>
  <Paragraphs>1</Paragraphs>
  <Slides>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Vincenzo J Cornacchione</dc:creator>
  <cp:lastModifiedBy>Vincenzo J Cornacchione</cp:lastModifiedBy>
  <cp:revision>3</cp:revision>
  <dcterms:created xsi:type="dcterms:W3CDTF">2020-04-20T19:02:55Z</dcterms:created>
  <dcterms:modified xsi:type="dcterms:W3CDTF">2020-04-21T02:21:59Z</dcterms:modified>
</cp:coreProperties>
</file>