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624B6C03.xml" ContentType="application/vnd.ms-powerpoint.comments+xml"/>
  <Override PartName="/ppt/comments/modernComment_106_134BEABD.xml" ContentType="application/vnd.ms-powerpoint.comments+xml"/>
  <Override PartName="/ppt/notesSlides/notesSlide2.xml" ContentType="application/vnd.openxmlformats-officedocument.presentationml.notesSlide+xml"/>
  <Override PartName="/ppt/comments/modernComment_11C_D8E69A0C.xml" ContentType="application/vnd.ms-powerpoint.comments+xml"/>
  <Override PartName="/ppt/comments/modernComment_107_E4822D51.xml" ContentType="application/vnd.ms-powerpoint.comments+xml"/>
  <Override PartName="/ppt/comments/modernComment_11A_F2300FBC.xml" ContentType="application/vnd.ms-powerpoint.comment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comments/modernComment_119_E12F128B.xml" ContentType="application/vnd.ms-powerpoint.comments+xml"/>
  <Override PartName="/ppt/notesSlides/notesSlide3.xml" ContentType="application/vnd.openxmlformats-officedocument.presentationml.notesSlide+xml"/>
  <Override PartName="/ppt/comments/modernComment_11E_ED767AEC.xml" ContentType="application/vnd.ms-powerpoint.comments+xml"/>
  <Override PartName="/ppt/notesSlides/notesSlide4.xml" ContentType="application/vnd.openxmlformats-officedocument.presentationml.notesSlide+xml"/>
  <Override PartName="/ppt/comments/modernComment_11F_974286C5.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56" r:id="rId5"/>
    <p:sldId id="258" r:id="rId6"/>
    <p:sldId id="262" r:id="rId7"/>
    <p:sldId id="284" r:id="rId8"/>
    <p:sldId id="263" r:id="rId9"/>
    <p:sldId id="282" r:id="rId10"/>
    <p:sldId id="288" r:id="rId11"/>
    <p:sldId id="285" r:id="rId12"/>
    <p:sldId id="281" r:id="rId13"/>
    <p:sldId id="286" r:id="rId14"/>
    <p:sldId id="283" r:id="rId15"/>
    <p:sldId id="276" r:id="rId16"/>
    <p:sldId id="28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1CF1351-D094-7785-BE73-1A06ABCE4CB2}" name="Daniel B Coursen" initials="DC" userId="S::dcoursen@stetson.edu::35f87f4b-09bd-48b1-81bc-cca560568c1a" providerId="AD"/>
  <p188:author id="{0DBC41E7-CD72-85D3-D981-00AB219D7D0C}" name="Odiya M Smith" initials="OS" userId="S::osmith1@stetson.edu::301bc945-fbf1-4b52-b568-0e061e9d7c42" providerId="AD"/>
  <p188:author id="{D38BADEF-9E2C-0E4C-CC0E-B056F7EFA0DA}" name="Khushi S Patel" initials="KP" userId="S::kpatel7@stetson.edu::3281ecc0-8893-4d97-9fa1-d7827bea4a5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583570-DE23-4F1F-84B5-AB1621873CB9}" v="23" dt="2025-03-14T12:17:11.9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4660"/>
  </p:normalViewPr>
  <p:slideViewPr>
    <p:cSldViewPr snapToGrid="0">
      <p:cViewPr varScale="1">
        <p:scale>
          <a:sx n="100" d="100"/>
          <a:sy n="100" d="100"/>
        </p:scale>
        <p:origin x="108"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omments/modernComment_100_624B6C03.xml><?xml version="1.0" encoding="utf-8"?>
<p188:cmLst xmlns:a="http://schemas.openxmlformats.org/drawingml/2006/main" xmlns:r="http://schemas.openxmlformats.org/officeDocument/2006/relationships" xmlns:p188="http://schemas.microsoft.com/office/powerpoint/2018/8/main">
  <p188:cm id="{989AEE81-E04A-40BD-B33C-CCFEAC1079B8}" authorId="{D38BADEF-9E2C-0E4C-CC0E-B056F7EFA0DA}" created="2025-02-28T17:37:02.294">
    <pc:sldMkLst xmlns:pc="http://schemas.microsoft.com/office/powerpoint/2013/main/command">
      <pc:docMk/>
      <pc:sldMk cId="1649110019" sldId="256"/>
    </pc:sldMkLst>
    <p188:txBody>
      <a:bodyPr/>
      <a:lstStyle/>
      <a:p>
        <a:r>
          <a:rPr lang="en-US"/>
          <a:t>make sure all the intext citation are MLA format</a:t>
        </a:r>
      </a:p>
    </p188:txBody>
  </p188:cm>
</p188:cmLst>
</file>

<file path=ppt/comments/modernComment_106_134BEABD.xml><?xml version="1.0" encoding="utf-8"?>
<p188:cmLst xmlns:a="http://schemas.openxmlformats.org/drawingml/2006/main" xmlns:r="http://schemas.openxmlformats.org/officeDocument/2006/relationships" xmlns:p188="http://schemas.microsoft.com/office/powerpoint/2018/8/main">
  <p188:cm id="{B33702E5-BBC2-4D57-8F1C-7D8FE7A59E4E}" authorId="{D38BADEF-9E2C-0E4C-CC0E-B056F7EFA0DA}" created="2025-02-28T17:48:21.735">
    <ac:deMkLst xmlns:ac="http://schemas.microsoft.com/office/drawing/2013/main/command">
      <pc:docMk xmlns:pc="http://schemas.microsoft.com/office/powerpoint/2013/main/command"/>
      <pc:sldMk xmlns:pc="http://schemas.microsoft.com/office/powerpoint/2013/main/command" cId="323742397" sldId="262"/>
      <ac:spMk id="4" creationId="{C7F247B8-8363-59D9-EDBB-525D2ECBEF0B}"/>
    </ac:deMkLst>
    <p188:txBody>
      <a:bodyPr/>
      <a:lstStyle/>
      <a:p>
        <a:r>
          <a:rPr lang="en-US"/>
          <a:t>cite the definition (MLA format)</a:t>
        </a:r>
      </a:p>
    </p188:txBody>
    <p188:extLst>
      <p:ext xmlns:p="http://schemas.openxmlformats.org/presentationml/2006/main" uri="{57CB4572-C831-44C2-8A1C-0ADB6CCDFE69}">
        <p223:reactions xmlns:p223="http://schemas.microsoft.com/office/powerpoint/2022/03/main">
          <p223:rxn type="👍">
            <p223:instance time="2025-03-02T23:45:36.241" authorId="{0DBC41E7-CD72-85D3-D981-00AB219D7D0C}"/>
          </p223:rxn>
        </p223:reactions>
      </p:ext>
    </p188:extLst>
  </p188:cm>
  <p188:cm id="{2D713AC9-5449-484A-99CE-B354A1006E4D}" authorId="{D38BADEF-9E2C-0E4C-CC0E-B056F7EFA0DA}" created="2025-02-28T17:48:47.861">
    <ac:txMkLst xmlns:ac="http://schemas.microsoft.com/office/drawing/2013/main/command">
      <pc:docMk xmlns:pc="http://schemas.microsoft.com/office/powerpoint/2013/main/command"/>
      <pc:sldMk xmlns:pc="http://schemas.microsoft.com/office/powerpoint/2013/main/command" cId="323742397" sldId="262"/>
      <ac:spMk id="2" creationId="{907F401F-3A91-6A1D-B229-7FDE70770876}"/>
      <ac:txMk cp="125" len="191">
        <ac:context len="372" hash="523281025"/>
      </ac:txMk>
    </ac:txMkLst>
    <p188:pos x="1701553" y="3366116"/>
    <p188:replyLst>
      <p188:reply id="{6E0681CF-DDD9-4506-BBEA-39F67EDB8353}" authorId="{01CF1351-D094-7785-BE73-1A06ABCE4CB2}" created="2025-03-14T11:34:12.366">
        <p188:txBody>
          <a:bodyPr/>
          <a:lstStyle/>
          <a:p>
            <a:r>
              <a:rPr lang="en-US"/>
              <a:t>Done:
Cited MIT Tech Review Of AI Repeatedly Generating Inappropriate Images</a:t>
            </a:r>
          </a:p>
        </p188:txBody>
      </p188:reply>
    </p188:replyLst>
    <p188:txBody>
      <a:bodyPr/>
      <a:lstStyle/>
      <a:p>
        <a:r>
          <a:rPr lang="en-US"/>
          <a:t>cite the "Biases"</a:t>
        </a:r>
      </a:p>
    </p188:txBody>
  </p188:cm>
</p188:cmLst>
</file>

<file path=ppt/comments/modernComment_107_E4822D51.xml><?xml version="1.0" encoding="utf-8"?>
<p188:cmLst xmlns:a="http://schemas.openxmlformats.org/drawingml/2006/main" xmlns:r="http://schemas.openxmlformats.org/officeDocument/2006/relationships" xmlns:p188="http://schemas.microsoft.com/office/powerpoint/2018/8/main">
  <p188:cm id="{C4F94754-F7E3-42DD-BA3B-BEA3D77A5AA0}" authorId="{D38BADEF-9E2C-0E4C-CC0E-B056F7EFA0DA}" status="resolved" created="2025-02-28T17:30:45.002" complete="100000">
    <pc:sldMkLst xmlns:pc="http://schemas.microsoft.com/office/powerpoint/2013/main/command">
      <pc:docMk/>
      <pc:sldMk cId="3833736529" sldId="263"/>
    </pc:sldMkLst>
    <p188:txBody>
      <a:bodyPr/>
      <a:lstStyle/>
      <a:p>
        <a:r>
          <a:rPr lang="en-US"/>
          <a:t>Please elaborate more on the "Stetson's Policy" section</a:t>
        </a:r>
      </a:p>
    </p188:txBody>
  </p188:cm>
</p188:cmLst>
</file>

<file path=ppt/comments/modernComment_119_E12F128B.xml><?xml version="1.0" encoding="utf-8"?>
<p188:cmLst xmlns:a="http://schemas.openxmlformats.org/drawingml/2006/main" xmlns:r="http://schemas.openxmlformats.org/officeDocument/2006/relationships" xmlns:p188="http://schemas.microsoft.com/office/powerpoint/2018/8/main">
  <p188:cm id="{E7C85EC9-D2F2-405B-A056-E5B12C8D5FCA}" authorId="{D38BADEF-9E2C-0E4C-CC0E-B056F7EFA0DA}" created="2025-02-28T17:43:24.992">
    <ac:deMkLst xmlns:ac="http://schemas.microsoft.com/office/drawing/2013/main/command">
      <pc:docMk xmlns:pc="http://schemas.microsoft.com/office/powerpoint/2013/main/command"/>
      <pc:sldMk xmlns:pc="http://schemas.microsoft.com/office/powerpoint/2013/main/command" cId="3777958539" sldId="281"/>
      <ac:spMk id="9" creationId="{AF7A6AF7-3C3D-C573-7EEB-8D24980F7BBA}"/>
    </ac:deMkLst>
    <p188:replyLst>
      <p188:reply id="{DAC5AC5B-614A-4B83-8C1C-949BCB3553FF}" authorId="{01CF1351-D094-7785-BE73-1A06ABCE4CB2}" created="2025-03-14T11:52:23.781">
        <p188:txBody>
          <a:bodyPr/>
          <a:lstStyle/>
          <a:p>
            <a:r>
              <a:rPr lang="en-US"/>
              <a:t>Much appreciated!</a:t>
            </a:r>
          </a:p>
        </p188:txBody>
      </p188:reply>
    </p188:replyLst>
    <p188:txBody>
      <a:bodyPr/>
      <a:lstStyle/>
      <a:p>
        <a:r>
          <a:rPr lang="en-US"/>
          <a:t>great slide! :)</a:t>
        </a:r>
      </a:p>
    </p188:txBody>
  </p188:cm>
</p188:cmLst>
</file>

<file path=ppt/comments/modernComment_11A_F2300FBC.xml><?xml version="1.0" encoding="utf-8"?>
<p188:cmLst xmlns:a="http://schemas.openxmlformats.org/drawingml/2006/main" xmlns:r="http://schemas.openxmlformats.org/officeDocument/2006/relationships" xmlns:p188="http://schemas.microsoft.com/office/powerpoint/2018/8/main">
  <p188:cm id="{C7DF0949-5BD3-4D66-9E83-9DD7D9AEEB81}" authorId="{01CF1351-D094-7785-BE73-1A06ABCE4CB2}" created="2025-03-14T12:22:37.997">
    <ac:txMkLst xmlns:ac="http://schemas.microsoft.com/office/drawing/2013/main/command">
      <pc:docMk xmlns:pc="http://schemas.microsoft.com/office/powerpoint/2013/main/command"/>
      <pc:sldMk xmlns:pc="http://schemas.microsoft.com/office/powerpoint/2013/main/command" cId="4063236028" sldId="282"/>
      <ac:spMk id="9" creationId="{33E632FD-860A-879B-F41F-902DBC9BCACE}"/>
      <ac:txMk cp="219" len="83">
        <ac:context len="326" hash="2794122334"/>
      </ac:txMk>
    </ac:txMkLst>
    <p188:pos x="7029222" y="3379946"/>
    <p188:txBody>
      <a:bodyPr/>
      <a:lstStyle/>
      <a:p>
        <a:r>
          <a:rPr lang="en-US"/>
          <a:t>Can this be regulate?, Isn’t this basically paraphrasing, meaning it just needs cited?</a:t>
        </a:r>
      </a:p>
    </p188:txBody>
  </p188:cm>
</p188:cmLst>
</file>

<file path=ppt/comments/modernComment_11C_D8E69A0C.xml><?xml version="1.0" encoding="utf-8"?>
<p188:cmLst xmlns:a="http://schemas.openxmlformats.org/drawingml/2006/main" xmlns:r="http://schemas.openxmlformats.org/officeDocument/2006/relationships" xmlns:p188="http://schemas.microsoft.com/office/powerpoint/2018/8/main">
  <p188:cm id="{B168CA0F-8961-4AA0-A1EB-031B26A0F807}" authorId="{D38BADEF-9E2C-0E4C-CC0E-B056F7EFA0DA}" created="2025-02-28T17:27:09.855">
    <pc:sldMkLst xmlns:pc="http://schemas.microsoft.com/office/powerpoint/2013/main/command">
      <pc:docMk/>
      <pc:sldMk cId="3638991372" sldId="284"/>
    </pc:sldMkLst>
    <p188:replyLst>
      <p188:reply id="{47B436D6-4AB3-4A7F-B6E3-C14E814F5C78}" authorId="{01CF1351-D094-7785-BE73-1A06ABCE4CB2}" created="2025-03-14T11:34:36.236">
        <p188:txBody>
          <a:bodyPr/>
          <a:lstStyle/>
          <a:p>
            <a:r>
              <a:rPr lang="en-US"/>
              <a:t>Done:
Bottom Right</a:t>
            </a:r>
          </a:p>
        </p188:txBody>
      </p188:reply>
    </p188:replyLst>
    <p188:txBody>
      <a:bodyPr/>
      <a:lstStyle/>
      <a:p>
        <a:r>
          <a:rPr lang="en-US"/>
          <a:t>please have an in-text citation on slide 4 and put the citation on the References page.</a:t>
        </a:r>
      </a:p>
    </p188:txBody>
  </p188:cm>
</p188:cmLst>
</file>

<file path=ppt/comments/modernComment_11E_ED767AEC.xml><?xml version="1.0" encoding="utf-8"?>
<p188:cmLst xmlns:a="http://schemas.openxmlformats.org/drawingml/2006/main" xmlns:r="http://schemas.openxmlformats.org/officeDocument/2006/relationships" xmlns:p188="http://schemas.microsoft.com/office/powerpoint/2018/8/main">
  <p188:cm id="{536EEA22-989C-4E62-B936-05CB87477B12}" authorId="{D38BADEF-9E2C-0E4C-CC0E-B056F7EFA0DA}" created="2025-02-28T17:46:14.012">
    <pc:sldMkLst xmlns:pc="http://schemas.microsoft.com/office/powerpoint/2013/main/command">
      <pc:docMk/>
      <pc:sldMk cId="3983964908" sldId="286"/>
    </pc:sldMkLst>
    <p188:txBody>
      <a:bodyPr/>
      <a:lstStyle/>
      <a:p>
        <a:r>
          <a:rPr lang="en-US"/>
          <a:t>great slide! :)</a:t>
        </a:r>
      </a:p>
    </p188:txBody>
  </p188:cm>
</p188:cmLst>
</file>

<file path=ppt/comments/modernComment_11F_974286C5.xml><?xml version="1.0" encoding="utf-8"?>
<p188:cmLst xmlns:a="http://schemas.openxmlformats.org/drawingml/2006/main" xmlns:r="http://schemas.openxmlformats.org/officeDocument/2006/relationships" xmlns:p188="http://schemas.microsoft.com/office/powerpoint/2018/8/main">
  <p188:cm id="{79045AAF-4C24-4F52-8C6F-E2BE7A895D7F}" authorId="{D38BADEF-9E2C-0E4C-CC0E-B056F7EFA0DA}" created="2025-02-28T17:44:58.463">
    <pc:sldMkLst xmlns:pc="http://schemas.microsoft.com/office/powerpoint/2013/main/command">
      <pc:docMk/>
      <pc:sldMk cId="2537719493" sldId="287"/>
    </pc:sldMkLst>
    <p188:replyLst>
      <p188:reply id="{8114C2E1-F779-4C09-B9FB-269546B32DB3}" authorId="{01CF1351-D094-7785-BE73-1A06ABCE4CB2}" created="2025-03-14T12:32:48.651">
        <p188:txBody>
          <a:bodyPr/>
          <a:lstStyle/>
          <a:p>
            <a:r>
              <a:rPr lang="en-US"/>
              <a:t>Done.</a:t>
            </a:r>
          </a:p>
        </p188:txBody>
      </p188:reply>
    </p188:replyLst>
    <p188:txBody>
      <a:bodyPr/>
      <a:lstStyle/>
      <a:p>
        <a:r>
          <a:rPr lang="en-US"/>
          <a:t>try to have the citations on this page all in MLA format </a:t>
        </a:r>
      </a:p>
    </p188:txBody>
  </p188:cm>
  <p188:cm id="{67452B34-65B4-44C5-BF3A-9F5AAD13B6E6}" authorId="{01CF1351-D094-7785-BE73-1A06ABCE4CB2}" created="2025-03-14T12:35:02.333">
    <ac:txMkLst xmlns:ac="http://schemas.microsoft.com/office/drawing/2013/main/command">
      <pc:docMk xmlns:pc="http://schemas.microsoft.com/office/powerpoint/2013/main/command"/>
      <pc:sldMk xmlns:pc="http://schemas.microsoft.com/office/powerpoint/2013/main/command" cId="2537719493" sldId="287"/>
      <ac:spMk id="9" creationId="{EEAAD2C6-4078-B907-5008-9333330EFC08}"/>
      <ac:txMk cp="1292" len="109">
        <ac:context len="1402" hash="990639481"/>
      </ac:txMk>
    </ac:txMkLst>
    <p188:pos x="10515372" y="4433688"/>
    <p188:txBody>
      <a:bodyPr/>
      <a:lstStyle/>
      <a:p>
        <a:r>
          <a:rPr lang="en-US"/>
          <a:t>2. These may have been forgotten to be cited in text. They might be redundant</a:t>
        </a:r>
      </a:p>
    </p188:txBody>
  </p188:cm>
  <p188:cm id="{482AE4F7-C7FC-4429-B6BE-D4D85F9D268D}" authorId="{01CF1351-D094-7785-BE73-1A06ABCE4CB2}" created="2025-03-14T12:40:07.444">
    <ac:txMkLst xmlns:ac="http://schemas.microsoft.com/office/drawing/2013/main/command">
      <pc:docMk xmlns:pc="http://schemas.microsoft.com/office/powerpoint/2013/main/command"/>
      <pc:sldMk xmlns:pc="http://schemas.microsoft.com/office/powerpoint/2013/main/command" cId="2537719493" sldId="287"/>
      <ac:spMk id="9" creationId="{EEAAD2C6-4078-B907-5008-9333330EFC08}"/>
      <ac:txMk cp="924" len="152">
        <ac:context len="1402" hash="990639481"/>
      </ac:txMk>
    </ac:txMkLst>
    <p188:pos x="8667522" y="3157338"/>
    <p188:txBody>
      <a:bodyPr/>
      <a:lstStyle/>
      <a:p>
        <a:r>
          <a:rPr lang="en-US"/>
          <a:t>1. These may have been forgotten to be cited in text. They might be redundant</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12:16:06.965"/>
    </inkml:context>
    <inkml:brush xml:id="br0">
      <inkml:brushProperty name="width" value="0.05" units="cm"/>
      <inkml:brushProperty name="height" value="0.05"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306 373 24575,'0'0'0,"0"8"0,0 19 0,0 25 0,0 23 0,0 32 0,0 30 0,0 22 0,0 19 0,0 14 0,0 8 0,0-15 0,0-20 0,0-14 0,0-13 0,0-13 0,0-10 0,-5-7 0,0-9 0,0-4 0,0-6 0,2-4 0,1-9 0,1-13 0,-5-2 0,1-11 0,0-2 0,1-6 0,2-1 0,0 1 0,1-3 0,0 1 0,1 3 0,1 2 0,-1 7 0,0 2 0,0 7 0,0 4 0,0 0 0,1 2 0,-1 3 0,0-2 0,0-5 0,0-8 0,-1 1 0,1-8 0,0 0 0,0-1 0,0-5 0,-5 5 0,0 2 0,0 6 0,0 12 0,2 11 0,1 14 0,-4 17 0,0 11 0,1 2 0,1 3 0,1-13 0,-3-1 0,-1-4 0,2-3 0,0 4 0,2-6 0,2-6 0,0-11 0,0-6 0,2-4 0,-1-12 0,0-11 0,0-10 0,0-8 0,1-5 0,-1-3 0,0-2 0,0-1 0,0 1 0,0-1 0,0 1 0,0 1 0,0 5 0,0 6 0,0 5 0,0 4 0,0 13 0,0 8 0,0 6 0,0 4 0,0 2 0,0 1 0,0-6 0,0 0 0,0-6 0,0-5 0,0 2 0,0-4 0,0 2 0,0-2 0,0-1 0,0-3 0,0-7 0,0-7 0,0-1 0,0-4 0,0-5 0,0-2 0,0-2 0,0-2 0,0-1 0,0 0 0,0-1 0,0 1 0,-5-5 0,0 0 0,-1 0 0,2 1 0,1 1 0,1 2 0,1 0 0,1 1 0,0 0 0,-5-4 0,0-1 0,-1 0 0,2 2 0,-4 0 0,1 2 0,1 0 0,1 1 0,2 6 0,2 4 0,0 6 0,0 0 0,2-3 0,-1 2 0,0-3 0,0 2 0,1-2 0,-1-3 0,0-3 0,-5 3 0,0-2 0,-5 0 0,0 2 0,2 0 0,1-2 0,3-2 0,2 3 0,0 0 0,2-2 0,0 4 0,1-1 0,-1-2 0,0-2 0,1-1 0,-1-2 0,0-1 0,0 5 0,0 0 0,0-1 0,0 4 0,0-1 0,0 0 0,0-3 0,-5 4 0,0-1 0,0-1 0,-5-2 0,2-2 0,1-1 0,1-1 0,3-1 0,1-9 0,6-7 0,1-10 0,0-8 0,5-2 0,-1-5 0,-2-3 0,4 2 0,-2-2 0,8 4 0,4 4 0,3 3 0,7 4 0,6 2 0,0 2 0,5 0 0,2 1 0,-3-11 0,-2-5 0,-5-5 0,2-4 0,3-1 0,-7-2 0,3 0 0,-3 5 0,4 1 0,-2 5 0,-2 5 0,4 4 0,3 3 0,-1 2 0,-2 2 0,-4 1 0,4 0 0,-3 0 0,-1-5 0,-3-1 0,0 0 0,-3 1 0,0 1 0,-5 6 0,-1 1 0,5 1 0,1-1 0,6-1 0,6-1 0,4 0 0,10 3 0,8 0 0,11 1 0,6-2 0,-2-2 0,-5-5 0,1-6 0,14-11 0,7-10 0,12 2 0,-2-7 0,17-3 0,21 0 0,9-3 0,8 2 0,-2 8 0,4 4 0,5-3 0,4-3 0,24-1 0,34-4 0,19-4 0,12-8-961,11 3 1235,-13 2-411,-18 6 137,3 4 0,-31 5 0,-29 7 0,-23 8 0,-26 0 0,-22 0 0,-17 3 0,-10 3 0,-12-2 0,-13 1 962,-6 3-1237,6 3 412,9 1-137,6 1 0,-1 2 0,12 0 0,6-5 0,17 0 0,4-5 0,17-4 0,-5-4 0,13 1 0,0-1 0,-4 3 0,-1 3 0,-3 5 0,-6 2 0,-5 3 0,-6 1 0,-8 2 0,-14-1 0,-7 1 0,-10 0 0,-13-1 0,-6 1 0,0-1 0,0 0 0,5 0 0,4 0 0,1 0 0,-1 5 0,2 5 0,8 1 0,4-2 0,2 3 0,-3-1 0,-1-3 0,0-2 0,16-3 0,1-1 0,15 4 0,4-1 0,2 0 0,-1-1 0,4-1 0,-12-2 0,-8 0 0,-7 0 0,-1-2 0,2 1 0,-7 0 0,3 0 0,8 0 0,-1 0 0,4-1 0,2 1 0,17 0 0,2 0 0,10-5 0,5 0 0,21-5 0,16 0 0,10-3 0,10 2 0,-13 1 0,-10 4 0,-24 2 0,-20 1 0,-19 2 0,-18 1 0,-14 1 0,-5-1 0,-7 1 0,-4-1 0,-2 0 0,-1 1 0,-2-1 0,6 5 0,0 0 0,0 0 0,-5-1 0,8-1 0,5 4 0,5-1 0,-6 0 0,8-2 0,1-1 0,8-1 0,1-1 0,-3-1 0,4 0 0,-1-1 0,-5 1 0,4 0 0,-6 0 0,-5 0 0,-6 0 0,1 0 0,-9 0 0,-2 0 0,-7 0 0,3 0 0,1 0 0,6 0 0,6-5 0,20-1 0,21 1 0,9 1 0,3 1 0,1 1 0,-8 1 0,-8 1 0,-13 0 0,-11 0 0,-11 0 0,-12 0 0,-10 0 0,-8 0 0,-5 1 0,-3-1 0,-2 0 0,-1 0 0,1 0 0,-1 0 0,2 0 0,-1 0 0,6 0 0,6 0 0,0 0 0,-1 0 0,-2 0 0,-3 0 0,-1 0 0,-2 0 0,-1 0 0,-6 5 0,0 5 0,-1 0 0,7 0 0,1 2 0,7-2 0,4 4 0,1-3 0,3 3 0,-3-3 0,-3-2 0,2-3 0,-7 3 0,-4-1 0,-1-2 0,-2-2 0,0-1 0,0-2 0,0 5 0,0-1 0,1 0 0,-5 4 0,-5-6 0,-5-7 0,-4-6 0,-4-6 0,-1-5 0,-1-8 0,-1-7 0,0-16 0,0-30 0,0-35 0,1-30 0,-1-11 0,1-11 0,0-7 0,0-18 0,0-17 0,0-6 0,-5 18 0,0 23 0,0 29 0,1 20 0,1 6 0,1-1 0,1-11 0,0-12 0,1 3 0,1 1 0,-1 19 0,0 15 0,0 13 0,0 14 0,0 7 0,0 3 0,0 1 0,0-11 0,0-22 0,0-7 0,0-5 0,0 0 0,0 12 0,0 8 0,0 18 0,0 6 0,0 9 0,0 5 0,0-2 0,0-3 0,0-9 0,0-14 0,0-9 0,0-22 0,0 1 0,0 4 0,0 18 0,-5 14 0,0 17 0,0 14 0,0 10 0,2 8 0,1 4 0,1-3 0,0 1 0,1-6 0,1-15 0,-1-15 0,0-29 0,0-17 0,0-18 0,0-8 0,1 2 0,-1-5 0,0 13 0,0 6 0,0 18 0,0 20 0,-1 20 0,1 15 0,0 11 0,0 8 0,-4 9 0,-2 1 0,-4 6 0,1-2 0,0-1 0,-2 1 0,2-2 0,1-2 0,-3-3 0,3-2 0,1-7 0,-3-11 0,1-2 0,2-3 0,3 2 0,0-1 0,-2 4 0,0 3 0,0 4 0,2 4 0,1-4 0,2 2 0,0-4 0,1 1 0,0-14 0,0-9 0,0-8 0,0-2 0,1-3 0,-1 8 0,0 9 0,0 9 0,0 8 0,0 5 0,0 4 0,0 2 0,0 1 0,0 1 0,0-1 0,0-1 0,0-4 0,-5 4 0,0 0 0,0 1 0,0-1 0,2 1 0,-4 4 0,-4 6 0,0 9 0,-3 5 0,-4 3 0,-12 6 0,-9-1 0,-16 1 0,-19-3 0,-24-2 0,-16 4 0,-14-1 0,-2 3 0,8 0 0,11-2 0,11 3 0,11 3 0,6-2 0,-5 4 0,-18 2 0,-30 7 0,-34 3 0,-21 1 0,-29 5 0,13-5 0,25-6 0,33-2 0,34-6 0,28-5 0,19 1 0,14-3 0,1-2 0,-2 3 0,-5 4 0,-19 3 0,-17 4 0,-3-2 0,-9 1 0,-2 1 0,1 2 0,-15 1 0,2-4 0,-4 1 0,10-5 0,9 1 0,5-4 0,9-2 0,6-4 0,5 2 0,-16 4 0,-20 4 0,-24-2 0,-7-2 0,-32 1 0,-19 3 0,-5-2 0,15-3 0,12-4 0,15-2 0,18-2 0,17-3 0,17 0 0,14 0 0,11-1 0,6 1 0,10-1 0,2 1 0,0 0 0,-12 0 0,-11-6 0,-18 1 0,-25-5 0,-18-5 0,1 2 0,7-4 0,5 4 0,16-3 0,14 3 0,13 4 0,10 2 0,1 4 0,4 1 0,-3 1 0,-4 1 0,1 1 0,6 0 0,3-1 0,8 1 0,-5 4 0,1 0 0,-2 0 0,5 5 0,-5-2 0,0 4 0,-2-1 0,0 2 0,1-1 0,-5-3 0,5-3 0,5 3 0,7-1 0,5-2 0,0-2 0,-3 4 0,-3-1 0,-4 3 0,-7 0 0,-13-2 0,-7-2 0,-9-2 0,-4-2 0,0-1 0,6-1 0,8 0 0,1 0 0,-5-1 0,-5 1 0,-8-5 0,-5-1 0,-20 1 0,-13-5 0,-7-3 0,1 0 0,1 3 0,6 2 0,6 3 0,2 2 0,4 2 0,9 0 0,8 2 0,-3-1 0,10 1 0,10-1 0,14 0 0,14 1 0,15-1 0,9 0 0,0 0 0,1 0 0,1 0 0,-6 0 0,-5 0 0,-10 0 0,-5 0 0,-3 0 0,0 0 0,4 0 0,11 0 0,11 0 0,6-5 0,8 0 0,5 0 0,4-5 0,3 2 0,2 1 0,-5 2 0,1 1 0,-6-3 0,-9 1 0,-4-5 0,-4-3 0,-7 1 0,-5 1 0,-5 4 0,-3 3 0,2 2 0,4 2 0,4 0 0,4 2 0,-1-1 0,2 1 0,1-1 0,1 1 0,2-1 0,-4 0 0,1 0 0,-5 0 0,1 0 0,-4 0 0,7 0 0,8 0 0,7-5 0,7-5 0,4-1 0,4 2 0,2 1 0,1 3 0,0-3 0,0 2 0,0 0 0,0 2 0,-1 1 0,-1 2 0,1 0 0,0 1 0,-1 0 0,1 0 0,-1 1 0,1-1 0,-1 0 0,1 0 0,-1 0 0,1 0 0,0 0 0,-1 0 0,1 0 0,0 0 0,4-5 0,6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12:16:29.917"/>
    </inkml:context>
    <inkml:brush xml:id="br0">
      <inkml:brushProperty name="width" value="0.05" units="cm"/>
      <inkml:brushProperty name="height" value="0.05" units="cm"/>
      <inkml:brushProperty name="color" value="#AE198D"/>
      <inkml:brushProperty name="inkEffects" value="galaxy"/>
      <inkml:brushProperty name="anchorX" value="-6333.14063"/>
      <inkml:brushProperty name="anchorY" value="-7207.62695"/>
      <inkml:brushProperty name="scaleFactor" value="0.5"/>
    </inkml:brush>
  </inkml:definitions>
  <inkml:trace contextRef="#ctx0" brushRef="#br0">67 1 24575,'0'0'0,"0"4"0,0 7 0,0 9 0,0 5 0,0 3 0,0 6 0,0 1 0,0-2 0,0-1 0,0 3 0,0-2 0,0-1 0,0-1 0,0-3 0,0-1 0,0-1 0,0-1 0,0 1 0,0-1 0,0 0 0,0 0 0,0 0 0,0 0 0,-5 1 0,0-1 0,0 6 0,1-1 0,1 1 0,1-2 0,1 0 0,0-2 0,1 0 0,1-1 0,-1-1 0,0 1 0,0-1 0,0 0 0,0 0 0,0 0 0,0 0 0,0 1 0,-5-6 0,0 0 0,0 0 0,0-8 0,-3-6 0,1-13 0,1-3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12:16:31.807"/>
    </inkml:context>
    <inkml:brush xml:id="br0">
      <inkml:brushProperty name="width" value="0.05" units="cm"/>
      <inkml:brushProperty name="height" value="0.05" units="cm"/>
      <inkml:brushProperty name="color" value="#AE198D"/>
      <inkml:brushProperty name="inkEffects" value="galaxy"/>
      <inkml:brushProperty name="anchorX" value="-4996.48633"/>
      <inkml:brushProperty name="anchorY" value="-7092.00928"/>
      <inkml:brushProperty name="scaleFactor" value="0.5"/>
    </inkml:brush>
  </inkml:definitions>
  <inkml:trace contextRef="#ctx0" brushRef="#br0">0 1 24575,'0'0'0,"5"0"0,11 0 0,5 0 0,9 0 0,-3 5 0,1 0 0,-1 0 0,-1 5 0,0-2 0,-1-1 0,1-1 0,-1 2 0,0 0 0,0-2 0,-4 3 0,4-1 0,0-1 0,6 3 0,1-1 0,0 3 0,-1-2 0,-2-1 0,-7 2 0,0-3 0,-6 5 0,-5 2 0,0 4 0,-2 2 0,-3 3 0,-2 1 0,-1 0 0,-2 1 0,-1 1 0,-5-1 0,-1-1 0,-5-4 0,1-1 0,-3 0 0,-4-4 0,-3-4 0,3 1 0,-2-3 0,-1-2 0,-1 1 0,-7 4 0,-1-1 0,-1-2 0,0 2 0,1-2 0,2-2 0,0 2 0,1-1 0,0-2 0,1-3 0,-1 0 0,1-3 0,0 0 0,0-1 0,-1 0 0,1-1 0,5 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12:16:34.101"/>
    </inkml:context>
    <inkml:brush xml:id="br0">
      <inkml:brushProperty name="width" value="0.05" units="cm"/>
      <inkml:brushProperty name="height" value="0.05" units="cm"/>
      <inkml:brushProperty name="color" value="#AE198D"/>
      <inkml:brushProperty name="inkEffects" value="galaxy"/>
      <inkml:brushProperty name="anchorX" value="-6321.18066"/>
      <inkml:brushProperty name="anchorY" value="-8998.22363"/>
      <inkml:brushProperty name="scaleFactor" value="0.5"/>
    </inkml:brush>
  </inkml:definitions>
  <inkml:trace contextRef="#ctx0" brushRef="#br0">461 0 24575,'0'0'0,"-9"0"0,-8 0 0,-3 0 0,-4 0 0,-7 0 0,-1 0 0,0 0 0,1 0 0,1 0 0,2 0 0,1 0 0,1 0 0,5 5 0,1 0 0,1 0 0,-2 0 0,4 3 0,-1-1 0,4 4 0,3 4 0,5 4 0,2 3 0,2 1 0,2 2 0,0 1 0,1 0 0,0 0 0,-1 0 0,6 0 0,4 0 0,6 0 0,4-6 0,-2 0 0,1-5 0,2-4 0,1-4 0,1-3 0,2-3 0,0-1 0,0-1 0,1 1 0,-6-6 0,1 0 0,-1-5 0,2-4 0,0-3 0,-4-4 0,1 3 0,1-1 0,-4-1 0,1 4 0,-3-1 0,-4-1 0,-4 9 0,-2 8 0,-2 10 0,3 2 0,0 5 0,-1 4 0,5-2 0,4 2 0,-1 1 0,3-4 0,-2 2 0,2 1 0,3-3 0,2-4 0,2-4 0,2-3 0,-5-3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12:16:35.534"/>
    </inkml:context>
    <inkml:brush xml:id="br0">
      <inkml:brushProperty name="width" value="0.05" units="cm"/>
      <inkml:brushProperty name="height" value="0.05" units="cm"/>
      <inkml:brushProperty name="color" value="#AE198D"/>
      <inkml:brushProperty name="inkEffects" value="galaxy"/>
      <inkml:brushProperty name="anchorX" value="-7814.6377"/>
      <inkml:brushProperty name="anchorY" value="-10677.01465"/>
      <inkml:brushProperty name="scaleFactor" value="0.5"/>
    </inkml:brush>
  </inkml:definitions>
  <inkml:trace contextRef="#ctx0" brushRef="#br0">383 1 24575,'0'0'0,"-8"0"0,-9 0 0,-4 0 0,-3 5 0,-2 5 0,-5 1 0,3 3 0,2-1 0,0 2 0,1 3 0,0 2 0,0-3 0,5 2 0,6 0 0,-1 3 0,4 0 0,-1 2 0,2 1 0,2 0 0,3 1 0,2 5 0,1 0 0,2-1 0,0 0 0,0-1 0,1-2 0,4 0 0,6-1 0,-1-1 0,5-5 0,3-5 0,-3 0 0,3-4 0,1-4 0,2-2 0,-3 3 0,1-2 0,0-1 0,2-1 0,2-2 0,-4 5 0,-5 4 0,1-1 0,-4 4 0,-3 4 0,-3 2 0,-2 3 0,-2 1 0,-1 1 0,-5-4 0,-1 0 0,0 0 0,2 0 0,-5-3 0,2 0 0,-5-3 0,2 0 0,-3 2 0,-4 2 0,-2-2 0,2 1 0,-2-4 0,-1-4 0,-1-3 0,-2-3 0,-1-2 0,4-1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12:16:36.722"/>
    </inkml:context>
    <inkml:brush xml:id="br0">
      <inkml:brushProperty name="width" value="0.05" units="cm"/>
      <inkml:brushProperty name="height" value="0.05" units="cm"/>
      <inkml:brushProperty name="color" value="#AE198D"/>
      <inkml:brushProperty name="inkEffects" value="galaxy"/>
      <inkml:brushProperty name="anchorX" value="-6219.58008"/>
      <inkml:brushProperty name="anchorY" value="-10476.81738"/>
      <inkml:brushProperty name="scaleFactor" value="0.5"/>
    </inkml:brush>
  </inkml:definitions>
  <inkml:trace contextRef="#ctx0" brushRef="#br0">127 0 24575,'0'0'0,"0"5"0,0 6 0,0 4 0,0 5 0,-5 8 0,0 7 0,-6 2 0,2-1 0,1 2 0,1-1 0,3 2 0,2-2 0,1-2 0,0-4 0,2-1 0,-1-3 0,0-1 0,1 4 0,-6-5 0,0 0 0,0-1 0,1 0 0,1 0 0,1 0 0,1 1 0,0 0 0,-4-5 0,0 0 0,0 1 0,-4-5 0,-5-4 0,2-4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12:16:37.750"/>
    </inkml:context>
    <inkml:brush xml:id="br0">
      <inkml:brushProperty name="width" value="0.05" units="cm"/>
      <inkml:brushProperty name="height" value="0.05" units="cm"/>
      <inkml:brushProperty name="color" value="#AE198D"/>
      <inkml:brushProperty name="inkEffects" value="galaxy"/>
      <inkml:brushProperty name="anchorX" value="-4822.51758"/>
      <inkml:brushProperty name="anchorY" value="-10016.3877"/>
      <inkml:brushProperty name="scaleFactor" value="0.5"/>
    </inkml:brush>
  </inkml:definitions>
  <inkml:trace contextRef="#ctx0" brushRef="#br0">1 91 24575,'0'0'0,"4"0"0,7 0 0,4 0 0,5 0 0,3 0 0,2 0 0,1-5 0,0 0 0,1 0 0,-1 1 0,0-4 0,0 0 0,0 2 0,-1 1 0,0 2 0,1 1 0,-1 1 0,1 1 0,-1 0 0,0 0 0,1 1 0,-1-1 0,0 0 0,1-5 0,-1 0 0,1 0 0,-6-4 0,0 1 0,-5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12:16:39.556"/>
    </inkml:context>
    <inkml:brush xml:id="br0">
      <inkml:brushProperty name="width" value="0.05" units="cm"/>
      <inkml:brushProperty name="height" value="0.05" units="cm"/>
      <inkml:brushProperty name="color" value="#AE198D"/>
      <inkml:brushProperty name="inkEffects" value="galaxy"/>
      <inkml:brushProperty name="anchorX" value="-6759.08203"/>
      <inkml:brushProperty name="anchorY" value="-11195.31641"/>
      <inkml:brushProperty name="scaleFactor" value="0.5"/>
    </inkml:brush>
  </inkml:definitions>
  <inkml:trace contextRef="#ctx0" brushRef="#br0">1 117 24575,'0'0'0,"0"4"0,0 7 0,5 5 0,5 9 0,6 3 0,-1 7 0,-3 0 0,3 0 0,1-2 0,-2-3 0,-3-2 0,-3-1 0,-3-1 0,2 0 0,-1-1 0,-1 0 0,-1 0 0,-2 0 0,5-5 0,-1 0 0,-1 0 0,4 1 0,0 1 0,-3 2 0,-1 0 0,-1 1 0,-2 1 0,-1-1 0,-1 1 0,0 0 0,4-6 0,1 0 0,0 1 0,4-5 0,0-9 0,3-5 0,3-3 0,-1-6 0,3-6 0,1-4 0,3-10 0,2-7 0,6-8 0,1-4 0,1-8 0,4-3 0,-1 0 0,-1 0 0,-2-3 0,-7 1 0,4 6 0,-7 3 0,1 6 0,-1 6 0,-4 5 0,-5 3 0,1 4 0,-3 0 0,3 2 0,2 5 0,-2 0 0,-3-1 0,-7 4 0,-3 5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12:16:40.594"/>
    </inkml:context>
    <inkml:brush xml:id="br0">
      <inkml:brushProperty name="width" value="0.05" units="cm"/>
      <inkml:brushProperty name="height" value="0.05" units="cm"/>
      <inkml:brushProperty name="color" value="#AE198D"/>
      <inkml:brushProperty name="inkEffects" value="galaxy"/>
      <inkml:brushProperty name="anchorX" value="-8831.09668"/>
      <inkml:brushProperty name="anchorY" value="-12349.05078"/>
      <inkml:brushProperty name="scaleFactor" value="0.5"/>
    </inkml:brush>
  </inkml:definitions>
  <inkml:trace contextRef="#ctx0" brushRef="#br0">130 1 24575,'0'0'0,"0"4"0,0 7 0,0 5 0,0 3 0,-5 9 0,-1 8 0,1 0 0,-4 5 0,0-2 0,-3 3 0,1-4 0,3 3 0,1-3 0,3-4 0,2 3 0,1-2 0,1-3 0,0-2 0,1-1 0,-1-3 0,1 0 0,-1 0 0,-5-1 0,0 0 0,0 0 0,1 0 0,-4-5 0,0-10 0,2-10 0,1-10 0,2-8 0,1-4 0,1-3 0,1-2 0,0 4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12:16:41.971"/>
    </inkml:context>
    <inkml:brush xml:id="br0">
      <inkml:brushProperty name="width" value="0.05" units="cm"/>
      <inkml:brushProperty name="height" value="0.05" units="cm"/>
      <inkml:brushProperty name="color" value="#AE198D"/>
      <inkml:brushProperty name="inkEffects" value="galaxy"/>
      <inkml:brushProperty name="anchorX" value="-7432.09961"/>
      <inkml:brushProperty name="anchorY" value="-11748.81445"/>
      <inkml:brushProperty name="scaleFactor" value="0.5"/>
    </inkml:brush>
  </inkml:definitions>
  <inkml:trace contextRef="#ctx0" brushRef="#br0">64 1 24575,'0'0'0,"-4"8"0,-2 9 0,-4 4 0,-5 3 0,1 2 0,3 0 0,7-4 0,9-5 0,3-11 0,0-10 0,4-9 0,-1-6 0,-2-4 0,-3-3 0,-2 4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12:16:43.820"/>
    </inkml:context>
    <inkml:brush xml:id="br0">
      <inkml:brushProperty name="width" value="0.05" units="cm"/>
      <inkml:brushProperty name="height" value="0.05" units="cm"/>
      <inkml:brushProperty name="color" value="#AE198D"/>
      <inkml:brushProperty name="inkEffects" value="galaxy"/>
      <inkml:brushProperty name="anchorX" value="-6160.8291"/>
      <inkml:brushProperty name="anchorY" value="-10539.44531"/>
      <inkml:brushProperty name="scaleFactor" value="0.5"/>
    </inkml:brush>
  </inkml:definitions>
  <inkml:trace contextRef="#ctx0" brushRef="#br0">357 29 24575,'0'0'0,"-4"4"0,-7 7 0,1 4 0,-5 0 0,-2 3 0,-4 1 0,-2 3 0,-1 6 0,-1 2 0,4 0 0,0 0 0,0-1 0,5-1 0,-2-6 0,5-1 0,3-1 0,-2 1 0,4 1 0,-4-4 0,2 6 0,2 1 0,-3 1 0,3 1 0,1 0 0,2-1 0,2 0 0,1 0 0,1 0 0,1 0 0,1-1 0,4 0 0,6-4 0,4-7 0,5-4 0,3-4 0,2-4 0,1-1 0,1-2 0,-1-5 0,1-5 0,-1 0 0,-1-4 0,6-3 0,-5-3 0,-1 3 0,-6-1 0,0-1 0,0 3 0,-3 0 0,0 3 0,-3-1 0,-4-2 0,-3-3 0,3 4 0,-2-7 0,-1-2 0,-2-1 0,3 4 0,0 0 0,-1 1 0,-2-1 0,-1-1 0,-2-6 0,0-1 0,-1 0 0,0 1 0,0 0 0,-5 6 0,-1 2 0,-4 0 0,-5 0 0,-4-1 0,-2 4 0,2-1 0,-1 4 0,4 0 0,-1 2 0,-1 4 0,-2 3 0,-1 3 0,-3 1 0,5 7 0,4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12:16:10.392"/>
    </inkml:context>
    <inkml:brush xml:id="br0">
      <inkml:brushProperty name="width" value="0.05" units="cm"/>
      <inkml:brushProperty name="height" value="0.05" units="cm"/>
      <inkml:brushProperty name="color" value="#AE198D"/>
      <inkml:brushProperty name="inkEffects" value="galaxy"/>
      <inkml:brushProperty name="anchorX" value="1307.11829"/>
      <inkml:brushProperty name="anchorY" value="1102.90186"/>
      <inkml:brushProperty name="scaleFactor" value="0.5"/>
    </inkml:brush>
  </inkml:definitions>
  <inkml:trace contextRef="#ctx0" brushRef="#br0">0 27 24575,'0'0'0,"9"0"0,8 0 0,8 0 0,10 0 0,6 0 0,1 0 0,-3 0 0,8 0 0,-4 0 0,7 0 0,1 0 0,7 0 0,1 0 0,-1 0 0,-2 0 0,4 0 0,-1 0 0,-6 0 0,-3 0 0,-6 0 0,-1 0 0,-5 0 0,-4 0 0,-3 0 0,-3 0 0,-1 0 0,-2 0 0,0 0 0,0 0 0,-6-5 0,-9 0 0,-11 0 0,-9 0 0,-7 2 0,-11 1 0,-3 1 0,-1 1 0,1 0 0,0 0 0,2 0 0,2 0 0,0 1 0,1-1 0,1 0 0,0 0 0,0 0 0,0 0 0,-1 0 0,1 0 0,0 0 0,0 0 0,-1 5 0,1 0 0,-1 0 0,1-1 0,0-1 0,4 4 0,6 5 0,5 4 0,4 4 0,4 3 0,1 1 0,2 2 0,0 0 0,0 1 0,0-1 0,-1 5 0,1 0 0,-1 5 0,0-1 0,0-2 0,0-1 0,0-2 0,0-2 0,0-2 0,0 5 0,-5-1 0,0 5 0,-5-5 0,0-2 0,2-2 0,1-1 0,-2 0 0,2-1 0,0 1 0,-2-5 0,0 0 0,3 0 0,-4-5 0,1 2 0,-3-4 0,-3-3 0,1 2 0,-2-4 0,-2-1 0,-3 3 0,-2-2 0,-1-2 0,-1-1 0,0-2 0,-1-1 0,0-2 0,0 0 0,1 0 0,-1 0 0,11-1 0,10 1 0,10 0 0,9 0 0,7 0 0,3 0 0,3 0 0,5 0 0,1 0 0,-1 0 0,-1 0 0,-1 0 0,-2 0 0,-2 0 0,0 0 0,-1 0 0,1 0 0,4 0 0,0 0 0,1 0 0,-2 0 0,0 0 0,-2 0 0,-1 0 0,0 0 0,-1 0 0,1 0 0,-1 0 0,-5-5 0,0 0 0,0-1 0,1 2 0,-4-4 0,2 1 0,-5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12:16:44.874"/>
    </inkml:context>
    <inkml:brush xml:id="br0">
      <inkml:brushProperty name="width" value="0.05" units="cm"/>
      <inkml:brushProperty name="height" value="0.05" units="cm"/>
      <inkml:brushProperty name="color" value="#AE198D"/>
      <inkml:brushProperty name="inkEffects" value="galaxy"/>
      <inkml:brushProperty name="anchorX" value="-4779.73926"/>
      <inkml:brushProperty name="anchorY" value="-9251.51758"/>
      <inkml:brushProperty name="scaleFactor" value="0.5"/>
    </inkml:brush>
  </inkml:definitions>
  <inkml:trace contextRef="#ctx0" brushRef="#br0">151 0 24575,'0'0'0,"0"5"0,0 6 0,-5 9 0,-1 5 0,1 3 0,1 7 0,-4-1 0,1-1 0,-5 9 0,2-1 0,2-3 0,2 2 0,2-2 0,-3-9 0,0 3 0,-3-8 0,1-2 0,1 0 0,2 0 0,2 1 0,2 0 0,1 2 0,1-1 0,0 2 0,1-1 0,-1 1 0,0-1 0,1 1 0,-1-1 0,-5-4 0,-1-1 0,1 0 0,1-9 0,1-4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12:16:46.524"/>
    </inkml:context>
    <inkml:brush xml:id="br0">
      <inkml:brushProperty name="width" value="0.05" units="cm"/>
      <inkml:brushProperty name="height" value="0.05" units="cm"/>
      <inkml:brushProperty name="color" value="#AE198D"/>
      <inkml:brushProperty name="inkEffects" value="galaxy"/>
      <inkml:brushProperty name="anchorX" value="-3359.73047"/>
      <inkml:brushProperty name="anchorY" value="-8849.14063"/>
      <inkml:brushProperty name="scaleFactor" value="0.5"/>
    </inkml:brush>
  </inkml:definitions>
  <inkml:trace contextRef="#ctx0" brushRef="#br0">790 1 24575,'0'0'0,"-9"0"0,-7 0 0,-5 0 0,-3 0 0,-2 0 0,-1 0 0,0 0 0,0 0 0,1 0 0,0 0 0,0 0 0,0 0 0,1 0 0,-1 0 0,1 0 0,-5 0 0,-1 0 0,-4 0 0,5 4 0,-4 2 0,3-1 0,5 4 0,2 0 0,2-2 0,4 3 0,1 4 0,-1-1 0,3 2 0,-1-2 0,3 2 0,-2 2 0,4 3 0,-3-3 0,2 1 0,4 2 0,2 1 0,2 2 0,2 1 0,1 5 0,7-3 0,0 0 0,4-7 0,0 1 0,4-1 0,3-4 0,3-3 0,2 0 0,2-2 0,1-3 0,1-2 0,0-2 0,0-2 0,0 0 0,0-7 0,4 0 0,-4-4 0,-1 0 0,0-4 0,-1 2 0,-5-2 0,5-3 0,1-3 0,1-2 0,-5-2 0,-4-1 0,-1 4 0,0 6 0,-2-1 0,-4 0 0,-3 8 0,-3 8 0,-2 8 0,-2 8 0,0 5 0,0 3 0,-1 2 0,0 1 0,1 0 0,5-5 0,0-1 0,5-5 0,5-5 0,3-4 0,4-3 0,-3-7 0,-4-3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12:16:47.366"/>
    </inkml:context>
    <inkml:brush xml:id="br0">
      <inkml:brushProperty name="width" value="0.05" units="cm"/>
      <inkml:brushProperty name="height" value="0.05" units="cm"/>
      <inkml:brushProperty name="color" value="#AE198D"/>
      <inkml:brushProperty name="inkEffects" value="galaxy"/>
      <inkml:brushProperty name="anchorX" value="-2021.44324"/>
      <inkml:brushProperty name="anchorY" value="-8029.99609"/>
      <inkml:brushProperty name="scaleFactor" value="0.5"/>
    </inkml:brush>
  </inkml:definitions>
  <inkml:trace contextRef="#ctx0" brushRef="#br0">52 1 24575,'0'0'0,"0"9"0,0 13 0,0 4 0,0 3 0,0 6 0,0 5 0,0 0 0,0-3 0,0-2 0,0 1 0,0-2 0,0-2 0,0 3 0,0-2 0,0 0 0,0-3 0,0-2 0,-5-6 0,-1-1 0,1-1 0,1 6 0,1 2 0,-4-5 0,0 0 0,2-1 0,0 1 0,3-10 0,0-4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12:16:48.376"/>
    </inkml:context>
    <inkml:brush xml:id="br0">
      <inkml:brushProperty name="width" value="0.05" units="cm"/>
      <inkml:brushProperty name="height" value="0.05" units="cm"/>
      <inkml:brushProperty name="color" value="#AE198D"/>
      <inkml:brushProperty name="inkEffects" value="galaxy"/>
      <inkml:brushProperty name="anchorX" value="-700.41913"/>
      <inkml:brushProperty name="anchorY" value="-7524.13867"/>
      <inkml:brushProperty name="scaleFactor" value="0.5"/>
    </inkml:brush>
  </inkml:definitions>
  <inkml:trace contextRef="#ctx0" brushRef="#br0">1 1 24575,'0'0'0,"8"0"0,9 0 0,4 0 0,3 0 0,2 0 0,1 0 0,0 0 0,0 0 0,5 0 0,-1 0 0,0 0 0,-1 0 0,-2 0 0,0 0 0,-2 0 0,0 0 0,-1 0 0,1 0 0,-1 0 0,0 0 0,0 0 0,-5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12:16:49.582"/>
    </inkml:context>
    <inkml:brush xml:id="br0">
      <inkml:brushProperty name="width" value="0.05" units="cm"/>
      <inkml:brushProperty name="height" value="0.05" units="cm"/>
      <inkml:brushProperty name="color" value="#AE198D"/>
      <inkml:brushProperty name="inkEffects" value="galaxy"/>
      <inkml:brushProperty name="anchorX" value="-2526.33325"/>
      <inkml:brushProperty name="anchorY" value="-8794.13867"/>
      <inkml:brushProperty name="scaleFactor" value="0.5"/>
    </inkml:brush>
  </inkml:definitions>
  <inkml:trace contextRef="#ctx0" brushRef="#br0">104 0 24575,'0'0'0,"0"5"0,0 6 0,0 5 0,0 3 0,-6 4 0,1 2 0,0 1 0,0 6 0,-3-1 0,1 1 0,1-2 0,1-1 0,-3-7 0,1 0 0,1-2 0,-4 2 0,2 0 0,1 1 0,2 1 0,2 1 0,1 0 0,1-9 0,1-11 0,0-6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12:16:50.232"/>
    </inkml:context>
    <inkml:brush xml:id="br0">
      <inkml:brushProperty name="width" value="0.05" units="cm"/>
      <inkml:brushProperty name="height" value="0.05" units="cm"/>
      <inkml:brushProperty name="color" value="#AE198D"/>
      <inkml:brushProperty name="inkEffects" value="galaxy"/>
      <inkml:brushProperty name="anchorX" value="-1153.1499"/>
      <inkml:brushProperty name="anchorY" value="-8027.79834"/>
      <inkml:brushProperty name="scaleFactor" value="0.5"/>
    </inkml:brush>
  </inkml:definitions>
  <inkml:trace contextRef="#ctx0" brushRef="#br0">1 0 24575,'0'0'0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12:16:52.520"/>
    </inkml:context>
    <inkml:brush xml:id="br0">
      <inkml:brushProperty name="width" value="0.05" units="cm"/>
      <inkml:brushProperty name="height" value="0.05" units="cm"/>
      <inkml:brushProperty name="color" value="#AE198D"/>
      <inkml:brushProperty name="inkEffects" value="galaxy"/>
      <inkml:brushProperty name="anchorX" value="-2423.1499"/>
      <inkml:brushProperty name="anchorY" value="-9297.79785"/>
      <inkml:brushProperty name="scaleFactor" value="0.5"/>
    </inkml:brush>
  </inkml:definitions>
  <inkml:trace contextRef="#ctx0" brushRef="#br0">53 0 24575,'0'0'0,"0"5"0,0 6 0,0 5 0,-5-2 0,0 4 0,-5 2 0,0 1 0,2 3 0,2 0 0,1 1 0,3 1 0,1 0 0,1-1 0,0 1 0,5 0 0,1-1 0,-1 6 0,0 0 0,3-1 0,-1 0 0,0-1 0,-2-2 0,-2 4 0,4-5 0,-1 0 0,-1-2 0,-1 0 0,4-5 0,4-5 0,-1 0 0,4-3 0,3-4 0,2-2 0,2-3 0,3-1 0,0-6 0,0 0 0,1-6 0,0 1 0,0-4 0,0-3 0,0-3 0,-1 3 0,1-2 0,-1-1 0,0 4 0,-4-7 0,-1 4 0,-5-1 0,1 4 0,-4-7 0,2 5 0,-3-2 0,-3-1 0,-2-1 0,2 3 0,-1 0 0,4 5 0,-2-2 0,-1-1 0,-2-3 0,-2-1 0,-7-2 0,-2-2 0,-5 5 0,0 0 0,-4 4 0,-3 5 0,-3-1 0,-2 3 0,-2 2 0,3-3 0,-4 2 0,-1 2 0,-1-3 0,0 0 0,0 3 0,1 1 0,-1 1 0,1 3 0,1 0 0,-1 1 0,1 0 0,5 5 0,0 1 0,5 5 0,-1-2 0,4 5 0,-2 3 0,3 2 0,3 4 0,2 1 0,3 1 0,1-5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12:16:53.952"/>
    </inkml:context>
    <inkml:brush xml:id="br0">
      <inkml:brushProperty name="width" value="0.05" units="cm"/>
      <inkml:brushProperty name="height" value="0.05" units="cm"/>
      <inkml:brushProperty name="color" value="#AE198D"/>
      <inkml:brushProperty name="inkEffects" value="galaxy"/>
      <inkml:brushProperty name="anchorX" value="-3742.06177"/>
      <inkml:brushProperty name="anchorY" value="-10790.7002"/>
      <inkml:brushProperty name="scaleFactor" value="0.5"/>
    </inkml:brush>
  </inkml:definitions>
  <inkml:trace contextRef="#ctx0" brushRef="#br0">0 537 24575,'0'0'0,"0"-4"0,0-7 0,0-5 0,0-4 0,0-3 0,0-2 0,0 0 0,0-2 0,0 1 0,5-1 0,1 1 0,-1-4 0,4-6 0,5 0 0,-2 1 0,3 2 0,-2 2 0,-2 3 0,1 6 0,3 7 0,-2 0 0,2 4 0,2 4 0,4 3 0,1 1 0,2 2 0,1 2 0,0-1 0,1 1 0,0-1 0,0 6 0,-1 4 0,1 6 0,-1 4 0,-4 3 0,-6 2 0,0 1 0,-4 0 0,-4 0 0,-2 1 0,-2-1 0,-2 0 0,-1-1 0,-1-4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12:16:55.312"/>
    </inkml:context>
    <inkml:brush xml:id="br0">
      <inkml:brushProperty name="width" value="0.05" units="cm"/>
      <inkml:brushProperty name="height" value="0.05" units="cm"/>
      <inkml:brushProperty name="color" value="#AE198D"/>
      <inkml:brushProperty name="inkEffects" value="galaxy"/>
      <inkml:brushProperty name="anchorX" value="-5522.17578"/>
      <inkml:brushProperty name="anchorY" value="-11828.51953"/>
      <inkml:brushProperty name="scaleFactor" value="0.5"/>
    </inkml:brush>
  </inkml:definitions>
  <inkml:trace contextRef="#ctx0" brushRef="#br0">1 0 24575,'0'0'0,"0"9"0,0 13 0,0 9 0,0 8 0,0 7 0,0-1 0,0 1 0,0 2 0,0 6 0,0 1 0,0 0 0,0 0 0,0-1 0,0-6 0,0 3 0,0-4 0,0-5 0,0-6 0,0-4 0,0-3 0,0-3 0,0-1 0,0 0 0,0-1 0,0 1 0,0-1 0,0 1 0,0 0 0,0 1 0,0-1 0,0 0 0,0 1 0,0-16 0,0-10 0,0-11 0,0-2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12:16:56.762"/>
    </inkml:context>
    <inkml:brush xml:id="br0">
      <inkml:brushProperty name="width" value="0.05" units="cm"/>
      <inkml:brushProperty name="height" value="0.05" units="cm"/>
      <inkml:brushProperty name="color" value="#AE198D"/>
      <inkml:brushProperty name="inkEffects" value="galaxy"/>
      <inkml:brushProperty name="anchorX" value="-6792.17578"/>
      <inkml:brushProperty name="anchorY" value="-14229.03613"/>
      <inkml:brushProperty name="scaleFactor" value="0.5"/>
    </inkml:brush>
  </inkml:definitions>
  <inkml:trace contextRef="#ctx0" brushRef="#br0">0 1 24575,'0'0'0,"9"0"0,13 0 0,9 0 0,9 0 0,6 0 0,3 0 0,3 0 0,1 0 0,-5 5 0,-1 0 0,0 0 0,-4 5 0,-6-2 0,2 4 0,-4-1 0,-2 3 0,-3-3 0,-2 4 0,-1-4 0,-7 4 0,0 1 0,0-2 0,-5 3 0,2 1 0,-4 3 0,-4 1 0,-3 2 0,-2 1 0,-3 0 0,0 1 0,-2 0 0,1 0 0,-6-1 0,-5 1 0,1 0 0,-5-1 0,-3-5 0,3 0 0,-3-4 0,-1-1 0,-2 2 0,-2-2 0,-1 1 0,-1-4 0,-1 3 0,1-3 0,4 2 0,1-3 0,-1-2 0,0-3 0,-1 3 0,-2-2 0,0-1 0,-1-2 0,-1-1 0,1-2 0,-1 0 0,0-1 0,1 0 0,4-6 0,1 0 0,0 1 0,-1 0 0,4-3 0,3-4 0,1 0 0,2-3 0,-1 2 0,1-2 0,3-2 0,3-3 0,1 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12:16:12.024"/>
    </inkml:context>
    <inkml:brush xml:id="br0">
      <inkml:brushProperty name="width" value="0.05" units="cm"/>
      <inkml:brushProperty name="height" value="0.05" units="cm"/>
      <inkml:brushProperty name="color" value="#AE198D"/>
      <inkml:brushProperty name="inkEffects" value="galaxy"/>
      <inkml:brushProperty name="anchorX" value="-857.354"/>
      <inkml:brushProperty name="anchorY" value="-1065.63928"/>
      <inkml:brushProperty name="scaleFactor" value="0.5"/>
    </inkml:brush>
  </inkml:definitions>
  <inkml:trace contextRef="#ctx0" brushRef="#br0">1 535 24575,'0'0'0,"0"-5"0,0-6 0,0-4 0,0-5 0,0-3 0,0-2 0,0-1 0,0-5 0,0-1 0,5 6 0,0 1 0,0 1 0,-1 0 0,5 6 0,-2-1 0,-1 0 0,-1-1 0,-2-2 0,4 3 0,-1 0 0,-1 0 0,5 2 0,-2 0 0,4 4 0,-2-2 0,3 3 0,4 3 0,2 3 0,3 2 0,-3 8 0,1 1 0,-5 5 0,1 0 0,2-1 0,-3 3 0,1-2 0,-3 3 0,-3 3 0,2-3 0,-3 4 0,-2 1 0,3-3 0,-2 3 0,-2 1 0,4 1 0,-2 3 0,4-5 0,-1 2 0,-3 0 0,-2 2 0,-2 0 0,3 2 0,-1 1 0,-1 0 0,-1 0 0,-1 1 0,3-1 0,0 1 0,-1 0 0,-1-1 0,-1 1 0,-1-11 0,-1-5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12:16:58.761"/>
    </inkml:context>
    <inkml:brush xml:id="br0">
      <inkml:brushProperty name="width" value="0.05" units="cm"/>
      <inkml:brushProperty name="height" value="0.05" units="cm"/>
      <inkml:brushProperty name="color" value="#AE198D"/>
      <inkml:brushProperty name="inkEffects" value="galaxy"/>
      <inkml:brushProperty name="anchorX" value="-8164.04785"/>
      <inkml:brushProperty name="anchorY" value="-16060.95996"/>
      <inkml:brushProperty name="scaleFactor" value="0.5"/>
    </inkml:brush>
  </inkml:definitions>
  <inkml:trace contextRef="#ctx0" brushRef="#br0">78 1 24575,'0'0'0,"0"4"0,0 7 0,0 5 0,0 9 0,0 3 0,0 2 0,0 0 0,0-1 0,0 0 0,0-2 0,0 0 0,-5-1 0,0-1 0,-6 0 0,2 1 0,1-1 0,1 0 0,3 0 0,2 0 0,1 1 0,0-1 0,2 1 0,-6-1 0,0 1 0,0-1 0,1 0 0,1 1 0,1-1 0,1 1 0,0-1 0,1-10 0,0-10 0,1-11 0,4-3 0,1-6 0,4 1 0,0-3 0,3 3 0,-1-2 0,2 4 0,3 2 0,-2-2 0,2 3 0,-4-3 0,3 2 0,1 2 0,-3-3 0,3 2 0,1 2 0,-3-3 0,2 2 0,2 1 0,1 2 0,3 2 0,0 1 0,2 2 0,0 0 0,1 5 0,-5 6 0,-5 4 0,-6 6 0,-4 2 0,-4 2 0,-1 1 0,-1 0 0,-1 0 0,0 1 0,0-1 0,0-1 0,0 1 0,1 0 0,0-6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12:17:00.051"/>
    </inkml:context>
    <inkml:brush xml:id="br0">
      <inkml:brushProperty name="width" value="0.05" units="cm"/>
      <inkml:brushProperty name="height" value="0.05" units="cm"/>
      <inkml:brushProperty name="color" value="#AE198D"/>
      <inkml:brushProperty name="inkEffects" value="galaxy"/>
      <inkml:brushProperty name="anchorX" value="-9814.99414"/>
      <inkml:brushProperty name="anchorY" value="-18191.28711"/>
      <inkml:brushProperty name="scaleFactor" value="0.5"/>
    </inkml:brush>
  </inkml:definitions>
  <inkml:trace contextRef="#ctx0" brushRef="#br0">563 0 24575,'0'0'0,"-8"0"0,-14 0 0,-4 0 0,-9 5 0,0 0 0,-5 0 0,1 5 0,-2-2 0,7 4 0,4-1 0,-2 3 0,-4-3 0,6 4 0,2 1 0,2-1 0,1 1 0,5 3 0,1 1 0,4 3 0,5 1 0,4 0 0,2 2 0,3 0 0,1 0 0,0-1 0,1 1 0,0 5 0,5-1 0,-1 1 0,6-1 0,-1-2 0,-2 0 0,3-7 0,4 0 0,3-6 0,3-5 0,2-3 0,2-4 0,0-1 0,1-2 0,0-6 0,0-5 0,0-1 0,5-3 0,0-3 0,-1-3 0,5-7 0,-1-1 0,-2-2 0,-1 1 0,-7 1 0,-7 1 0,-1 6 0,-5 1 0,-3 1 0,-4-1 0,-2-2 0,-1 0 0,-1-1 0,-1-1 0,-5 0 0,-5 5 0,-4-1 0,-6 6 0,-2 4 0,-2 4 0,0 4 0,-2 1 0,1 2 0,-1 1 0,6-1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12:17:02.207"/>
    </inkml:context>
    <inkml:brush xml:id="br0">
      <inkml:brushProperty name="width" value="0.05" units="cm"/>
      <inkml:brushProperty name="height" value="0.05" units="cm"/>
      <inkml:brushProperty name="color" value="#AE198D"/>
      <inkml:brushProperty name="inkEffects" value="galaxy"/>
      <inkml:brushProperty name="anchorX" value="-8346.27246"/>
      <inkml:brushProperty name="anchorY" value="-17020.68945"/>
      <inkml:brushProperty name="scaleFactor" value="0.5"/>
    </inkml:brush>
  </inkml:definitions>
  <inkml:trace contextRef="#ctx0" brushRef="#br0">276 1 24575,'0'0'0,"0"4"0,0 12 0,-5 14 0,0 6 0,0 7 0,0-2 0,2-1 0,-4-5 0,1-2 0,-5-9 0,2-2 0,0 3 0,-2-4 0,2 1 0,2-1 0,1 2 0,3 0 0,1 1 0,1 1 0,1 0 0,-4-4 0,-1-1 0,0 0 0,1 2 0,1 0 0,2 2 0,0 0 0,0 1 0,1 0 0,-5-4 0,0-1 0,0 1 0,1 0 0,1 1 0,-4-3 0,1-10 0,0-10 0,2-9 0,1-7 0,1-5 0,1-3 0,1-2 0,0 0 0,0-1 0,1 1 0,-1 1 0,0 0 0,0 0 0,0 1 0,0-1 0,0 1 0,0 0 0,0-1 0,0 1 0,-5 4 0,0 1 0,-1 0 0,-3-1 0,1-1 0,1-2 0,-4 0 0,3-1 0,1 0 0,2-1 0,-4 6 0,2-1 0,1 11 0,2 9 0,6 5 0,6 7 0,7 5 0,5 4 0,-2 4 0,2-4 0,1 1 0,1-5 0,-4 1 0,2-4 0,0-3 0,1 1 0,1-3 0,2-1 0,1-3 0,0-1 0,0-2 0,1 0 0,0-1 0,-1-1 0,1 1 0,-6-1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12:17:03.617"/>
    </inkml:context>
    <inkml:brush xml:id="br0">
      <inkml:brushProperty name="width" value="0.05" units="cm"/>
      <inkml:brushProperty name="height" value="0.05" units="cm"/>
      <inkml:brushProperty name="color" value="#AE198D"/>
      <inkml:brushProperty name="inkEffects" value="galaxy"/>
      <inkml:brushProperty name="anchorX" value="-9790.58594"/>
      <inkml:brushProperty name="anchorY" value="-18671.44922"/>
      <inkml:brushProperty name="scaleFactor" value="0.5"/>
    </inkml:brush>
  </inkml:definitions>
  <inkml:trace contextRef="#ctx0" brushRef="#br0">231 27 24575,'0'0'0,"-5"0"0,-6 0 0,-4 5 0,0 6 0,-3-1 0,3 5 0,-1-3 0,-2 4 0,3 1 0,-2 4 0,4 1 0,-2-4 0,3 2 0,2 0 0,-1 2 0,3 1 0,1 1 0,2 0 0,2 2 0,2-1 0,0 1 0,6-6 0,1 1 0,5-6 0,3-4 0,5-4 0,3-4 0,2-1 0,2-2 0,-1-1 0,2 1 0,-1-6 0,0 0 0,0 0 0,-5-3 0,-1-5 0,0 2 0,-4-4 0,1 3 0,2 2 0,-4-1 0,1 3 0,-3-4 0,-3-2 0,-4-4 0,-2-2 0,-2-3 0,-7 0 0,-5-2 0,-6 0 0,-4 0 0,-4 1 0,-1-1 0,-1 5 0,-1 1 0,0-1 0,1 5 0,0 4 0,0 4 0,6 4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12:17:06.009"/>
    </inkml:context>
    <inkml:brush xml:id="br0">
      <inkml:brushProperty name="width" value="0.05" units="cm"/>
      <inkml:brushProperty name="height" value="0.05" units="cm"/>
      <inkml:brushProperty name="color" value="#AE198D"/>
      <inkml:brushProperty name="inkEffects" value="galaxy"/>
      <inkml:brushProperty name="anchorX" value="-8447.53223"/>
      <inkml:brushProperty name="anchorY" value="-17375.25195"/>
      <inkml:brushProperty name="scaleFactor" value="0.5"/>
    </inkml:brush>
  </inkml:definitions>
  <inkml:trace contextRef="#ctx0" brushRef="#br0">129 1 24575,'0'0'0,"0"8"0,-5 20 0,-5 13 0,-6 14 0,1 5 0,3 3 0,2-7 0,-1 2 0,2-1 0,3-7 0,1-2 0,2-6 0,2-4 0,-4-6 0,-1-3 0,1-2 0,1-2 0,2 4 0,0 1 0,1 5 0,1-1 0,0-1 0,0 4 0,0-3 0,0 4 0,0-2 0,1-2 0,-1-2 0,0-3 0,0-12 0,0-11 0,5-12 0,5-8 0,1-12 0,-2-9 0,-2-8 0,-1 1 0,-3-3 0,-2 3 0,0 4 0,-2 4 0,6 3 0,0 3 0,0 2 0,-1 1 0,-1 0 0,-1 1 0,4 4 0,5 6 0,4 4 0,5 5 0,2 2 0,3 3 0,1 0 0,0 1 0,0 0 0,0 0 0,1 0 0,-7-6 0,6 0 0,0 0 0,5 0 0,1-3 0,-1 1 0,-5-4 0,-2 1 0,-2 1 0,-4-2 0,-1 2 0,-4-4 0,-3-2 0,-4-4 0,-3-2 0,-2-3 0,0-1 0,-2 0 0,0-1 0,1 0 0,-1 0 0,-4 10 0,-1 11 0,1 15 0,1 15 0,-4 10 0,0 10 0,2 4 0,1 8 0,2 2 0,-4 0 0,1-7 0,1-1 0,1-3 0,-4-4 0,1-6 0,1 0 0,2-3 0,1-2 0,1-3 0,-4-3 0,1 0 0,-1-2 0,2 0 0,1 0 0,-3-5 0,0 0 0,0 0 0,2 1 0,1-4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12:17:07.354"/>
    </inkml:context>
    <inkml:brush xml:id="br0">
      <inkml:brushProperty name="width" value="0.05" units="cm"/>
      <inkml:brushProperty name="height" value="0.05" units="cm"/>
      <inkml:brushProperty name="color" value="#AE198D"/>
      <inkml:brushProperty name="inkEffects" value="galaxy"/>
      <inkml:brushProperty name="anchorX" value="-10049.38867"/>
      <inkml:brushProperty name="anchorY" value="-19863.07813"/>
      <inkml:brushProperty name="scaleFactor" value="0.5"/>
    </inkml:brush>
  </inkml:definitions>
  <inkml:trace contextRef="#ctx0" brushRef="#br0">80 281 24575,'0'0'0,"8"0"0,14 0 0,15-5 0,8 0 0,1 0 0,-3 1 0,-8-4 0,-5 0 0,-4-3 0,-8-4 0,-5-4 0,-5-2 0,-10-3 0,-2-1 0,-6 4 0,-6 5 0,2 1 0,-4 3 0,-2 4 0,4-2 0,-2 2 0,-1 1 0,3-2 0,-1 1 0,-2 1 0,-2 3 0,-1 1 0,-1 1 0,3 11 0,-5 7 0,4 5 0,5 8 0,0 3 0,-2 5 0,4 0 0,3 4 0,4-3 0,3 2 0,1 3 0,3-3 0,0-3 0,1-3 0,-1-3 0,1-3 0,-1-2 0,1-1 0,-1 0 0,0 0 0,5 0 0,6-6 0,4 1 0,5-5 0,2-4 0,3-4 0,1-4 0,1-1 0,-1-7 0,0-1 0,0-5 0,0-4 0,0 0 0,0-2 0,-1 3 0,0-2 0,1-1 0,-6 2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12:17:09.117"/>
    </inkml:context>
    <inkml:brush xml:id="br0">
      <inkml:brushProperty name="width" value="0.05" units="cm"/>
      <inkml:brushProperty name="height" value="0.05" units="cm"/>
      <inkml:brushProperty name="color" value="#AE198D"/>
      <inkml:brushProperty name="inkEffects" value="galaxy"/>
      <inkml:brushProperty name="anchorX" value="-11646.63281"/>
      <inkml:brushProperty name="anchorY" value="-21437.58789"/>
      <inkml:brushProperty name="scaleFactor" value="0.5"/>
    </inkml:brush>
  </inkml:definitions>
  <inkml:trace contextRef="#ctx0" brushRef="#br0">197 1 24575,'0'0'0,"0"9"0,-5 8 0,0 8 0,-5 10 0,-5 6 0,2 0 0,-4 4 0,4-3 0,-3-5 0,3-3 0,4-3 0,2-3 0,-2-7 0,2-1 0,2-1 0,0 2 0,3 0 0,1 2 0,0 1 0,1 1 0,0 0 0,1 1 0,-1-1 0,0 1 0,0 0 0,1-1 0,-7-5 0,1 1 0,-5-6 0,0 1 0,2-9 0,2-9 0,7-7 0,1-13 0,7 0 0,1-2 0,-2-2 0,-1 1 0,3-1 0,-2-5 0,3 0 0,-1 0 0,4 1 0,-3 1 0,3 2 0,2 0 0,-1 1 0,-4 1 0,-3 0 0,2-5 0,3 4 0,-1 1 0,2 1 0,-2 0 0,3 4 0,-3 1 0,-2 0 0,1-2 0,3 4 0,-1-1 0,2-2 0,2 5 0,3 3 0,3 4 0,1 3 0,1 3 0,0 1 0,1 2 0,-5-1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12:17:10.966"/>
    </inkml:context>
    <inkml:brush xml:id="br0">
      <inkml:brushProperty name="width" value="0.05" units="cm"/>
      <inkml:brushProperty name="height" value="0.05" units="cm"/>
      <inkml:brushProperty name="color" value="#AE198D"/>
      <inkml:brushProperty name="inkEffects" value="galaxy"/>
      <inkml:brushProperty name="anchorX" value="-13216.95313"/>
      <inkml:brushProperty name="anchorY" value="-22755.94336"/>
      <inkml:brushProperty name="scaleFactor" value="0.5"/>
    </inkml:brush>
  </inkml:definitions>
  <inkml:trace contextRef="#ctx0" brushRef="#br0">0 307 24575,'0'0'0,"5"0"0,6 0 0,4 0 0,5 0 0,3 0 0,2 0 0,1 0 0,0 0 0,1 0 0,-1 0 0,0 0 0,0 0 0,-1 0 0,1 0 0,0 0 0,-1 0 0,0 0 0,1 0 0,-1 0 0,0 0 0,1 0 0,-1 0 0,0 0 0,1 0 0,-1-5 0,1-6 0,-6-4 0,-5-5 0,-5-3 0,-4-1 0,-4-2 0,-1-1 0,-7 1 0,0-1 0,-5 6 0,-5 6 0,-3 0 0,-3 4 0,-3 3 0,0 3 0,-1-2 0,0 0 0,0 2 0,0 1 0,0 2 0,0 0 0,1 2 0,-1 5 0,1 10 0,-1 6 0,1 10 0,0 1 0,4 2 0,1-2 0,0-1 0,4-3 0,4 0 0,-1-2 0,-2 0 0,3 4 0,2 1 0,3-1 0,3-1 0,1 0 0,3-2 0,0-1 0,0 0 0,1-1 0,-1 0 0,1 1 0,-1-1 0,5-5 0,0 0 0,0 0 0,0 1 0,3-3 0,-1 0 0,4 1 0,4-3 0,4-5 0,2-2 0,3-5 0,1-1 0,1-3 0,0 0 0,0-1 0,0 1 0,0-1 0,-5-5 0,-1 1 0,-4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12:16:13.859"/>
    </inkml:context>
    <inkml:brush xml:id="br0">
      <inkml:brushProperty name="width" value="0.05" units="cm"/>
      <inkml:brushProperty name="height" value="0.05" units="cm"/>
      <inkml:brushProperty name="color" value="#AE198D"/>
      <inkml:brushProperty name="inkEffects" value="galaxy"/>
      <inkml:brushProperty name="anchorX" value="-2610.14771"/>
      <inkml:brushProperty name="anchorY" value="-2412.94458"/>
      <inkml:brushProperty name="scaleFactor" value="0.5"/>
    </inkml:brush>
  </inkml:definitions>
  <inkml:trace contextRef="#ctx0" brushRef="#br0">81 0 24575,'0'0'0,"-5"0"0,-6 5 0,-4 1 0,0 4 0,2 5 0,4 3 0,2 4 0,4 2 0,1 1 0,2 1 0,0 1 0,1-1 0,0 0 0,-1 0 0,1-1 0,-1 1 0,0-1 0,0 1 0,0-1 0,5-5 0,1 1 0,4-6 0,-1 1 0,0 1 0,2-3 0,-2 2 0,4-3 0,-2 1 0,-3 3 0,3-3 0,-1 3 0,-3 1 0,-2 2 0,-2 2 0,-1 2 0,-2 1 0,0 0 0,-5-4 0,-1 0 0,1-1 0,-5-3 0,1 0 0,-3-4 0,1-3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12:16:15.961"/>
    </inkml:context>
    <inkml:brush xml:id="br0">
      <inkml:brushProperty name="width" value="0.05" units="cm"/>
      <inkml:brushProperty name="height" value="0.05" units="cm"/>
      <inkml:brushProperty name="color" value="#AE198D"/>
      <inkml:brushProperty name="inkEffects" value="galaxy"/>
      <inkml:brushProperty name="anchorX" value="-1334.56653"/>
      <inkml:brushProperty name="anchorY" value="-1973.10876"/>
      <inkml:brushProperty name="scaleFactor" value="0.5"/>
    </inkml:brush>
  </inkml:definitions>
  <inkml:trace contextRef="#ctx0" brushRef="#br0">0 258 24575,'0'0'0,"4"0"0,8 0 0,-2-5 0,5 0 0,2 0 0,4 1 0,2-5 0,1 2 0,1 1 0,1 1 0,0 2 0,0-4 0,0 1 0,0 1 0,0-5 0,-1 2 0,1 1 0,-1 2 0,-5-3 0,-5-4 0,-5-5 0,-4-3 0,-4-2 0,-6 2 0,-2 0 0,-5 4 0,-5 5 0,-3 3 0,-4 4 0,-1 2 0,-2 2 0,0 0 0,0 1 0,0 5 0,0 0 0,0 4 0,0 0 0,6 4 0,-1-3 0,6 4 0,0-4 0,3 4 0,-2-3 0,3 2 0,3 3 0,2 2 0,3 3 0,1 1 0,2 2 0,0 6 0,0 0 0,6 0 0,-1-1 0,1-1 0,-2-2 0,5-5 0,-2-1 0,-1-1 0,4-4 0,3-4 0,5-4 0,2-4 0,3-2 0,2-2 0,1 0 0,0-1 0,-5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12:16:17.584"/>
    </inkml:context>
    <inkml:brush xml:id="br0">
      <inkml:brushProperty name="width" value="0.05" units="cm"/>
      <inkml:brushProperty name="height" value="0.05" units="cm"/>
      <inkml:brushProperty name="color" value="#AE198D"/>
      <inkml:brushProperty name="inkEffects" value="galaxy"/>
      <inkml:brushProperty name="anchorX" value="-2853.30615"/>
      <inkml:brushProperty name="anchorY" value="-3499.22217"/>
      <inkml:brushProperty name="scaleFactor" value="0.5"/>
    </inkml:brush>
  </inkml:definitions>
  <inkml:trace contextRef="#ctx0" brushRef="#br0">77 0 24575,'0'0'0,"0"4"0,0 12 0,0 5 0,0 9 0,-5 2 0,0 2 0,-5-7 0,0-2 0,2-2 0,2 1 0,1-1 0,3 1 0,1 0 0,-4-5 0,0 1 0,0 0 0,1 2 0,1 0 0,2 2 0,0 0 0,0-9 0,1-10 0,1-11 0,-1-8 0,0-6 0,0-4 0,5 3 0,1-1 0,4 5 0,-1-1 0,0-1 0,-3-1 0,3 4 0,-1-2 0,-2-2 0,-1 0 0,-3-3 0,5 5 0,-1-2 0,0 0 0,3 4 0,-1-1 0,4 3 0,-2-1 0,4 3 0,-3-2 0,3 3 0,3 2 0,3 3 0,1 3 0,3 1 0,-4 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12:16:18.907"/>
    </inkml:context>
    <inkml:brush xml:id="br0">
      <inkml:brushProperty name="width" value="0.05" units="cm"/>
      <inkml:brushProperty name="height" value="0.05" units="cm"/>
      <inkml:brushProperty name="color" value="#AE198D"/>
      <inkml:brushProperty name="inkEffects" value="galaxy"/>
      <inkml:brushProperty name="anchorX" value="-4321.1416"/>
      <inkml:brushProperty name="anchorY" value="-4791.73926"/>
      <inkml:brushProperty name="scaleFactor" value="0.5"/>
    </inkml:brush>
  </inkml:definitions>
  <inkml:trace contextRef="#ctx0" brushRef="#br0">145 0 24575,'0'0'0,"0"4"0,0 12 0,0 10 0,0 4 0,-5 3 0,-1 9 0,1 0 0,1-2 0,1 1 0,-4-3 0,1-3 0,-5 2 0,2-2 0,0 2 0,3-1 0,2-3 0,2-1 0,1-4 0,1 0 0,-5-7 0,0-1 0,1 0 0,0 0 0,1 2 0,1 1 0,1 1 0,1 1 0,0 1 0,0-1 0,0 1 0,-5-6 0,-5-10 0,0-15 0,0-15 0,3-3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12:16:19.999"/>
    </inkml:context>
    <inkml:brush xml:id="br0">
      <inkml:brushProperty name="width" value="0.05" units="cm"/>
      <inkml:brushProperty name="height" value="0.05" units="cm"/>
      <inkml:brushProperty name="color" value="#AE198D"/>
      <inkml:brushProperty name="inkEffects" value="galaxy"/>
      <inkml:brushProperty name="anchorX" value="-2907.57935"/>
      <inkml:brushProperty name="anchorY" value="-4368.78857"/>
      <inkml:brushProperty name="scaleFactor" value="0.5"/>
    </inkml:brush>
  </inkml:definitions>
  <inkml:trace contextRef="#ctx0" brushRef="#br0">1 0 24575,'0'0'0,"4"0"0,12 0 0,10 0 0,5 0 0,1 0 0,0 0 0,-1 0 0,-1 0 0,-3 0 0,0 0 0,-1 0 0,0 0 0,-1 0 0,0 0 0,0 0 0,0 0 0,1 0 0,-1 0 0,0 0 0,0 0 0,1 0 0,-1 0 0,6 0 0,-6 5 0,1 1 0,-2-1 0,0 0 0,1-2 0,-1-1 0,1-1 0,0 4 0,0 0 0,0 0 0,1-1 0,-6-1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12:16:23.370"/>
    </inkml:context>
    <inkml:brush xml:id="br0">
      <inkml:brushProperty name="width" value="0.05" units="cm"/>
      <inkml:brushProperty name="height" value="0.05" units="cm"/>
      <inkml:brushProperty name="color" value="#AE198D"/>
      <inkml:brushProperty name="inkEffects" value="galaxy"/>
      <inkml:brushProperty name="anchorX" value="-5063.14063"/>
      <inkml:brushProperty name="anchorY" value="-5687.6377"/>
      <inkml:brushProperty name="scaleFactor" value="0.5"/>
    </inkml:brush>
  </inkml:definitions>
  <inkml:trace contextRef="#ctx0" brushRef="#br0">0 0 24575,'0'0'0,"0"4"0,0 7 0,0 5 0,0 3 0,0 4 0,0 2 0,0 1 0,0 0 0,0 1 0,0-1 0,0 0 0,0-5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CFDEF5-7012-42B5-BC6F-466EFC4957E3}" type="datetimeFigureOut">
              <a:rPr lang="en-US" smtClean="0"/>
              <a:t>4/1/2025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42BC2E-E0FF-49FE-844C-B906C2726D25}" type="slidenum">
              <a:rPr lang="en-US" smtClean="0"/>
              <a:t>‹#›</a:t>
            </a:fld>
            <a:endParaRPr lang="en-US"/>
          </a:p>
        </p:txBody>
      </p:sp>
    </p:spTree>
    <p:extLst>
      <p:ext uri="{BB962C8B-B14F-4D97-AF65-F5344CB8AC3E}">
        <p14:creationId xmlns:p14="http://schemas.microsoft.com/office/powerpoint/2010/main" val="262375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42BC2E-E0FF-49FE-844C-B906C2726D25}" type="slidenum">
              <a:rPr lang="en-US" smtClean="0"/>
              <a:t>1</a:t>
            </a:fld>
            <a:endParaRPr lang="en-US"/>
          </a:p>
        </p:txBody>
      </p:sp>
    </p:spTree>
    <p:extLst>
      <p:ext uri="{BB962C8B-B14F-4D97-AF65-F5344CB8AC3E}">
        <p14:creationId xmlns:p14="http://schemas.microsoft.com/office/powerpoint/2010/main" val="2504285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42BC2E-E0FF-49FE-844C-B906C2726D25}" type="slidenum">
              <a:rPr lang="en-US" smtClean="0"/>
              <a:t>4</a:t>
            </a:fld>
            <a:endParaRPr lang="en-US"/>
          </a:p>
        </p:txBody>
      </p:sp>
    </p:spTree>
    <p:extLst>
      <p:ext uri="{BB962C8B-B14F-4D97-AF65-F5344CB8AC3E}">
        <p14:creationId xmlns:p14="http://schemas.microsoft.com/office/powerpoint/2010/main" val="3643131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42BC2E-E0FF-49FE-844C-B906C2726D25}" type="slidenum">
              <a:rPr lang="en-US" smtClean="0"/>
              <a:t>10</a:t>
            </a:fld>
            <a:endParaRPr lang="en-US"/>
          </a:p>
        </p:txBody>
      </p:sp>
    </p:spTree>
    <p:extLst>
      <p:ext uri="{BB962C8B-B14F-4D97-AF65-F5344CB8AC3E}">
        <p14:creationId xmlns:p14="http://schemas.microsoft.com/office/powerpoint/2010/main" val="3633641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42BC2E-E0FF-49FE-844C-B906C2726D25}" type="slidenum">
              <a:rPr lang="en-US" smtClean="0"/>
              <a:t>12</a:t>
            </a:fld>
            <a:endParaRPr lang="en-US"/>
          </a:p>
        </p:txBody>
      </p:sp>
    </p:spTree>
    <p:extLst>
      <p:ext uri="{BB962C8B-B14F-4D97-AF65-F5344CB8AC3E}">
        <p14:creationId xmlns:p14="http://schemas.microsoft.com/office/powerpoint/2010/main" val="438456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F7C2F-9D62-24A7-8A7E-9100693669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73A337-2F3D-8CFC-301A-6E4F39F183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2DD205-2A1E-D91A-0E0E-FCA42CB6DF94}"/>
              </a:ext>
            </a:extLst>
          </p:cNvPr>
          <p:cNvSpPr>
            <a:spLocks noGrp="1"/>
          </p:cNvSpPr>
          <p:nvPr>
            <p:ph type="dt" sz="half" idx="10"/>
          </p:nvPr>
        </p:nvSpPr>
        <p:spPr/>
        <p:txBody>
          <a:bodyPr/>
          <a:lstStyle/>
          <a:p>
            <a:fld id="{2F4FBE45-5ED1-4135-9880-AED23B34EF9F}" type="datetimeFigureOut">
              <a:rPr lang="en-US" smtClean="0"/>
              <a:t>4/1/2025</a:t>
            </a:fld>
            <a:endParaRPr lang="en-US"/>
          </a:p>
        </p:txBody>
      </p:sp>
      <p:sp>
        <p:nvSpPr>
          <p:cNvPr id="5" name="Footer Placeholder 4">
            <a:extLst>
              <a:ext uri="{FF2B5EF4-FFF2-40B4-BE49-F238E27FC236}">
                <a16:creationId xmlns:a16="http://schemas.microsoft.com/office/drawing/2014/main" id="{4CB33B89-5B10-EB6D-BC01-B080ABC6A5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7FDFA-ED35-5FD0-2542-131C35CB5D89}"/>
              </a:ext>
            </a:extLst>
          </p:cNvPr>
          <p:cNvSpPr>
            <a:spLocks noGrp="1"/>
          </p:cNvSpPr>
          <p:nvPr>
            <p:ph type="sldNum" sz="quarter" idx="12"/>
          </p:nvPr>
        </p:nvSpPr>
        <p:spPr/>
        <p:txBody>
          <a:bodyPr/>
          <a:lstStyle/>
          <a:p>
            <a:fld id="{263ADC14-FBEC-4C06-9F99-35A952FCC4DE}" type="slidenum">
              <a:rPr lang="en-US" smtClean="0"/>
              <a:t>‹#›</a:t>
            </a:fld>
            <a:endParaRPr lang="en-US"/>
          </a:p>
        </p:txBody>
      </p:sp>
    </p:spTree>
    <p:extLst>
      <p:ext uri="{BB962C8B-B14F-4D97-AF65-F5344CB8AC3E}">
        <p14:creationId xmlns:p14="http://schemas.microsoft.com/office/powerpoint/2010/main" val="463934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18B9A-C190-0E1E-36F8-664F91A93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8E5050-3717-D8A1-8DD0-E2A75A0C1E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3EF147-8BD6-3431-4D70-069D6481B0BE}"/>
              </a:ext>
            </a:extLst>
          </p:cNvPr>
          <p:cNvSpPr>
            <a:spLocks noGrp="1"/>
          </p:cNvSpPr>
          <p:nvPr>
            <p:ph type="dt" sz="half" idx="10"/>
          </p:nvPr>
        </p:nvSpPr>
        <p:spPr/>
        <p:txBody>
          <a:bodyPr/>
          <a:lstStyle/>
          <a:p>
            <a:fld id="{2F4FBE45-5ED1-4135-9880-AED23B34EF9F}" type="datetimeFigureOut">
              <a:rPr lang="en-US" smtClean="0"/>
              <a:t>4/1/2025</a:t>
            </a:fld>
            <a:endParaRPr lang="en-US"/>
          </a:p>
        </p:txBody>
      </p:sp>
      <p:sp>
        <p:nvSpPr>
          <p:cNvPr id="5" name="Footer Placeholder 4">
            <a:extLst>
              <a:ext uri="{FF2B5EF4-FFF2-40B4-BE49-F238E27FC236}">
                <a16:creationId xmlns:a16="http://schemas.microsoft.com/office/drawing/2014/main" id="{345B4A3B-FDB8-BB41-1FC8-6355FDB8A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73F62A-7751-123B-D790-4C23F7278203}"/>
              </a:ext>
            </a:extLst>
          </p:cNvPr>
          <p:cNvSpPr>
            <a:spLocks noGrp="1"/>
          </p:cNvSpPr>
          <p:nvPr>
            <p:ph type="sldNum" sz="quarter" idx="12"/>
          </p:nvPr>
        </p:nvSpPr>
        <p:spPr/>
        <p:txBody>
          <a:bodyPr/>
          <a:lstStyle/>
          <a:p>
            <a:fld id="{263ADC14-FBEC-4C06-9F99-35A952FCC4DE}" type="slidenum">
              <a:rPr lang="en-US" smtClean="0"/>
              <a:t>‹#›</a:t>
            </a:fld>
            <a:endParaRPr lang="en-US"/>
          </a:p>
        </p:txBody>
      </p:sp>
    </p:spTree>
    <p:extLst>
      <p:ext uri="{BB962C8B-B14F-4D97-AF65-F5344CB8AC3E}">
        <p14:creationId xmlns:p14="http://schemas.microsoft.com/office/powerpoint/2010/main" val="1529388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8804CC-86CA-AEE6-1420-D86D42561F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875465-8CE2-65AF-7876-735D16C0B7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2AE148-CB58-6671-28FF-B315AFE8A060}"/>
              </a:ext>
            </a:extLst>
          </p:cNvPr>
          <p:cNvSpPr>
            <a:spLocks noGrp="1"/>
          </p:cNvSpPr>
          <p:nvPr>
            <p:ph type="dt" sz="half" idx="10"/>
          </p:nvPr>
        </p:nvSpPr>
        <p:spPr/>
        <p:txBody>
          <a:bodyPr/>
          <a:lstStyle/>
          <a:p>
            <a:fld id="{2F4FBE45-5ED1-4135-9880-AED23B34EF9F}" type="datetimeFigureOut">
              <a:rPr lang="en-US" smtClean="0"/>
              <a:t>4/1/2025</a:t>
            </a:fld>
            <a:endParaRPr lang="en-US"/>
          </a:p>
        </p:txBody>
      </p:sp>
      <p:sp>
        <p:nvSpPr>
          <p:cNvPr id="5" name="Footer Placeholder 4">
            <a:extLst>
              <a:ext uri="{FF2B5EF4-FFF2-40B4-BE49-F238E27FC236}">
                <a16:creationId xmlns:a16="http://schemas.microsoft.com/office/drawing/2014/main" id="{6CE1184D-7972-3725-A4E0-96D53BB2E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E2F15D-8507-F98D-341F-F45885D59671}"/>
              </a:ext>
            </a:extLst>
          </p:cNvPr>
          <p:cNvSpPr>
            <a:spLocks noGrp="1"/>
          </p:cNvSpPr>
          <p:nvPr>
            <p:ph type="sldNum" sz="quarter" idx="12"/>
          </p:nvPr>
        </p:nvSpPr>
        <p:spPr/>
        <p:txBody>
          <a:bodyPr/>
          <a:lstStyle/>
          <a:p>
            <a:fld id="{263ADC14-FBEC-4C06-9F99-35A952FCC4DE}" type="slidenum">
              <a:rPr lang="en-US" smtClean="0"/>
              <a:t>‹#›</a:t>
            </a:fld>
            <a:endParaRPr lang="en-US"/>
          </a:p>
        </p:txBody>
      </p:sp>
    </p:spTree>
    <p:extLst>
      <p:ext uri="{BB962C8B-B14F-4D97-AF65-F5344CB8AC3E}">
        <p14:creationId xmlns:p14="http://schemas.microsoft.com/office/powerpoint/2010/main" val="2772443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63FD7-5F62-2B14-A551-F72CA7C90B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6C9659-A799-94CF-A814-BB2AD3CCD1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070150-F074-D238-8EFC-72148CCB6615}"/>
              </a:ext>
            </a:extLst>
          </p:cNvPr>
          <p:cNvSpPr>
            <a:spLocks noGrp="1"/>
          </p:cNvSpPr>
          <p:nvPr>
            <p:ph type="dt" sz="half" idx="10"/>
          </p:nvPr>
        </p:nvSpPr>
        <p:spPr/>
        <p:txBody>
          <a:bodyPr/>
          <a:lstStyle/>
          <a:p>
            <a:fld id="{2F4FBE45-5ED1-4135-9880-AED23B34EF9F}" type="datetimeFigureOut">
              <a:rPr lang="en-US" smtClean="0"/>
              <a:t>4/1/2025</a:t>
            </a:fld>
            <a:endParaRPr lang="en-US"/>
          </a:p>
        </p:txBody>
      </p:sp>
      <p:sp>
        <p:nvSpPr>
          <p:cNvPr id="5" name="Footer Placeholder 4">
            <a:extLst>
              <a:ext uri="{FF2B5EF4-FFF2-40B4-BE49-F238E27FC236}">
                <a16:creationId xmlns:a16="http://schemas.microsoft.com/office/drawing/2014/main" id="{53EFC889-AD75-CD80-87EC-06FAB36534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F8112E-B15B-D6E5-1264-DCF85C15487F}"/>
              </a:ext>
            </a:extLst>
          </p:cNvPr>
          <p:cNvSpPr>
            <a:spLocks noGrp="1"/>
          </p:cNvSpPr>
          <p:nvPr>
            <p:ph type="sldNum" sz="quarter" idx="12"/>
          </p:nvPr>
        </p:nvSpPr>
        <p:spPr/>
        <p:txBody>
          <a:bodyPr/>
          <a:lstStyle/>
          <a:p>
            <a:fld id="{263ADC14-FBEC-4C06-9F99-35A952FCC4DE}" type="slidenum">
              <a:rPr lang="en-US" smtClean="0"/>
              <a:t>‹#›</a:t>
            </a:fld>
            <a:endParaRPr lang="en-US"/>
          </a:p>
        </p:txBody>
      </p:sp>
    </p:spTree>
    <p:extLst>
      <p:ext uri="{BB962C8B-B14F-4D97-AF65-F5344CB8AC3E}">
        <p14:creationId xmlns:p14="http://schemas.microsoft.com/office/powerpoint/2010/main" val="4002556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BFCA8-9B39-D868-0986-FB19984B3E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20117D-DB52-3ADC-A754-8AC3B92B3CF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85D109-9922-1D8C-64E7-547D7ABDC626}"/>
              </a:ext>
            </a:extLst>
          </p:cNvPr>
          <p:cNvSpPr>
            <a:spLocks noGrp="1"/>
          </p:cNvSpPr>
          <p:nvPr>
            <p:ph type="dt" sz="half" idx="10"/>
          </p:nvPr>
        </p:nvSpPr>
        <p:spPr/>
        <p:txBody>
          <a:bodyPr/>
          <a:lstStyle/>
          <a:p>
            <a:fld id="{2F4FBE45-5ED1-4135-9880-AED23B34EF9F}" type="datetimeFigureOut">
              <a:rPr lang="en-US" smtClean="0"/>
              <a:t>4/1/2025</a:t>
            </a:fld>
            <a:endParaRPr lang="en-US"/>
          </a:p>
        </p:txBody>
      </p:sp>
      <p:sp>
        <p:nvSpPr>
          <p:cNvPr id="5" name="Footer Placeholder 4">
            <a:extLst>
              <a:ext uri="{FF2B5EF4-FFF2-40B4-BE49-F238E27FC236}">
                <a16:creationId xmlns:a16="http://schemas.microsoft.com/office/drawing/2014/main" id="{6DA97FA0-5ACC-FAFD-EB81-E0513FD3A2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76F778-9EE5-AAE2-2374-08EEEFE605A6}"/>
              </a:ext>
            </a:extLst>
          </p:cNvPr>
          <p:cNvSpPr>
            <a:spLocks noGrp="1"/>
          </p:cNvSpPr>
          <p:nvPr>
            <p:ph type="sldNum" sz="quarter" idx="12"/>
          </p:nvPr>
        </p:nvSpPr>
        <p:spPr/>
        <p:txBody>
          <a:bodyPr/>
          <a:lstStyle/>
          <a:p>
            <a:fld id="{263ADC14-FBEC-4C06-9F99-35A952FCC4DE}" type="slidenum">
              <a:rPr lang="en-US" smtClean="0"/>
              <a:t>‹#›</a:t>
            </a:fld>
            <a:endParaRPr lang="en-US"/>
          </a:p>
        </p:txBody>
      </p:sp>
    </p:spTree>
    <p:extLst>
      <p:ext uri="{BB962C8B-B14F-4D97-AF65-F5344CB8AC3E}">
        <p14:creationId xmlns:p14="http://schemas.microsoft.com/office/powerpoint/2010/main" val="2120564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52BD8-1D00-D411-B19D-C758CB0894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AF0AD3-756D-A1AC-F7E1-00AC6F2279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2AE8D8-75DF-4B2C-D88C-01BD35E576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DEFCE2-5B2F-B58D-0540-0764AB4B176D}"/>
              </a:ext>
            </a:extLst>
          </p:cNvPr>
          <p:cNvSpPr>
            <a:spLocks noGrp="1"/>
          </p:cNvSpPr>
          <p:nvPr>
            <p:ph type="dt" sz="half" idx="10"/>
          </p:nvPr>
        </p:nvSpPr>
        <p:spPr/>
        <p:txBody>
          <a:bodyPr/>
          <a:lstStyle/>
          <a:p>
            <a:fld id="{2F4FBE45-5ED1-4135-9880-AED23B34EF9F}" type="datetimeFigureOut">
              <a:rPr lang="en-US" smtClean="0"/>
              <a:t>4/1/2025</a:t>
            </a:fld>
            <a:endParaRPr lang="en-US"/>
          </a:p>
        </p:txBody>
      </p:sp>
      <p:sp>
        <p:nvSpPr>
          <p:cNvPr id="6" name="Footer Placeholder 5">
            <a:extLst>
              <a:ext uri="{FF2B5EF4-FFF2-40B4-BE49-F238E27FC236}">
                <a16:creationId xmlns:a16="http://schemas.microsoft.com/office/drawing/2014/main" id="{53DB1C10-5EBD-DDDF-8051-EBD5EE078E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CEFD9E-AA8D-03F9-9AC4-0F65E2AE1012}"/>
              </a:ext>
            </a:extLst>
          </p:cNvPr>
          <p:cNvSpPr>
            <a:spLocks noGrp="1"/>
          </p:cNvSpPr>
          <p:nvPr>
            <p:ph type="sldNum" sz="quarter" idx="12"/>
          </p:nvPr>
        </p:nvSpPr>
        <p:spPr/>
        <p:txBody>
          <a:bodyPr/>
          <a:lstStyle/>
          <a:p>
            <a:fld id="{263ADC14-FBEC-4C06-9F99-35A952FCC4DE}" type="slidenum">
              <a:rPr lang="en-US" smtClean="0"/>
              <a:t>‹#›</a:t>
            </a:fld>
            <a:endParaRPr lang="en-US"/>
          </a:p>
        </p:txBody>
      </p:sp>
    </p:spTree>
    <p:extLst>
      <p:ext uri="{BB962C8B-B14F-4D97-AF65-F5344CB8AC3E}">
        <p14:creationId xmlns:p14="http://schemas.microsoft.com/office/powerpoint/2010/main" val="1392681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6B345-90BC-B2E5-8A0C-530309C368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8BEB78-7461-CB21-979E-759FDC6DB4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4F8D0B-CE5C-D364-450A-53DEDD51D7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EA369C-4406-F674-0C09-9AEDA8EEBD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D21B35-F76C-0E18-BBC0-CB823F348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C6EEF7-9561-76F7-C080-80EF2F15F42B}"/>
              </a:ext>
            </a:extLst>
          </p:cNvPr>
          <p:cNvSpPr>
            <a:spLocks noGrp="1"/>
          </p:cNvSpPr>
          <p:nvPr>
            <p:ph type="dt" sz="half" idx="10"/>
          </p:nvPr>
        </p:nvSpPr>
        <p:spPr/>
        <p:txBody>
          <a:bodyPr/>
          <a:lstStyle/>
          <a:p>
            <a:fld id="{2F4FBE45-5ED1-4135-9880-AED23B34EF9F}" type="datetimeFigureOut">
              <a:rPr lang="en-US" smtClean="0"/>
              <a:t>4/1/2025</a:t>
            </a:fld>
            <a:endParaRPr lang="en-US"/>
          </a:p>
        </p:txBody>
      </p:sp>
      <p:sp>
        <p:nvSpPr>
          <p:cNvPr id="8" name="Footer Placeholder 7">
            <a:extLst>
              <a:ext uri="{FF2B5EF4-FFF2-40B4-BE49-F238E27FC236}">
                <a16:creationId xmlns:a16="http://schemas.microsoft.com/office/drawing/2014/main" id="{715B459F-52AA-5298-9972-6FEA20453E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6EFFF3-5F05-F89C-8C56-586FFF4AA593}"/>
              </a:ext>
            </a:extLst>
          </p:cNvPr>
          <p:cNvSpPr>
            <a:spLocks noGrp="1"/>
          </p:cNvSpPr>
          <p:nvPr>
            <p:ph type="sldNum" sz="quarter" idx="12"/>
          </p:nvPr>
        </p:nvSpPr>
        <p:spPr/>
        <p:txBody>
          <a:bodyPr/>
          <a:lstStyle/>
          <a:p>
            <a:fld id="{263ADC14-FBEC-4C06-9F99-35A952FCC4DE}" type="slidenum">
              <a:rPr lang="en-US" smtClean="0"/>
              <a:t>‹#›</a:t>
            </a:fld>
            <a:endParaRPr lang="en-US"/>
          </a:p>
        </p:txBody>
      </p:sp>
    </p:spTree>
    <p:extLst>
      <p:ext uri="{BB962C8B-B14F-4D97-AF65-F5344CB8AC3E}">
        <p14:creationId xmlns:p14="http://schemas.microsoft.com/office/powerpoint/2010/main" val="1821322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7B415-31A0-6864-8CE4-3A8B97A435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636D58-A36C-F295-38BA-A4C01247E5DB}"/>
              </a:ext>
            </a:extLst>
          </p:cNvPr>
          <p:cNvSpPr>
            <a:spLocks noGrp="1"/>
          </p:cNvSpPr>
          <p:nvPr>
            <p:ph type="dt" sz="half" idx="10"/>
          </p:nvPr>
        </p:nvSpPr>
        <p:spPr/>
        <p:txBody>
          <a:bodyPr/>
          <a:lstStyle/>
          <a:p>
            <a:fld id="{2F4FBE45-5ED1-4135-9880-AED23B34EF9F}" type="datetimeFigureOut">
              <a:rPr lang="en-US" smtClean="0"/>
              <a:t>4/1/2025</a:t>
            </a:fld>
            <a:endParaRPr lang="en-US"/>
          </a:p>
        </p:txBody>
      </p:sp>
      <p:sp>
        <p:nvSpPr>
          <p:cNvPr id="4" name="Footer Placeholder 3">
            <a:extLst>
              <a:ext uri="{FF2B5EF4-FFF2-40B4-BE49-F238E27FC236}">
                <a16:creationId xmlns:a16="http://schemas.microsoft.com/office/drawing/2014/main" id="{E6F5DE7B-4605-DC24-C057-CDC8360BF8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C7E4C6-2C2E-9DFC-FA01-66756EEE84C1}"/>
              </a:ext>
            </a:extLst>
          </p:cNvPr>
          <p:cNvSpPr>
            <a:spLocks noGrp="1"/>
          </p:cNvSpPr>
          <p:nvPr>
            <p:ph type="sldNum" sz="quarter" idx="12"/>
          </p:nvPr>
        </p:nvSpPr>
        <p:spPr/>
        <p:txBody>
          <a:bodyPr/>
          <a:lstStyle/>
          <a:p>
            <a:fld id="{263ADC14-FBEC-4C06-9F99-35A952FCC4DE}" type="slidenum">
              <a:rPr lang="en-US" smtClean="0"/>
              <a:t>‹#›</a:t>
            </a:fld>
            <a:endParaRPr lang="en-US"/>
          </a:p>
        </p:txBody>
      </p:sp>
    </p:spTree>
    <p:extLst>
      <p:ext uri="{BB962C8B-B14F-4D97-AF65-F5344CB8AC3E}">
        <p14:creationId xmlns:p14="http://schemas.microsoft.com/office/powerpoint/2010/main" val="3472431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595EF7-B668-67E5-1D13-C003ED490411}"/>
              </a:ext>
            </a:extLst>
          </p:cNvPr>
          <p:cNvSpPr>
            <a:spLocks noGrp="1"/>
          </p:cNvSpPr>
          <p:nvPr>
            <p:ph type="dt" sz="half" idx="10"/>
          </p:nvPr>
        </p:nvSpPr>
        <p:spPr/>
        <p:txBody>
          <a:bodyPr/>
          <a:lstStyle/>
          <a:p>
            <a:fld id="{2F4FBE45-5ED1-4135-9880-AED23B34EF9F}" type="datetimeFigureOut">
              <a:rPr lang="en-US" smtClean="0"/>
              <a:t>4/1/2025</a:t>
            </a:fld>
            <a:endParaRPr lang="en-US"/>
          </a:p>
        </p:txBody>
      </p:sp>
      <p:sp>
        <p:nvSpPr>
          <p:cNvPr id="3" name="Footer Placeholder 2">
            <a:extLst>
              <a:ext uri="{FF2B5EF4-FFF2-40B4-BE49-F238E27FC236}">
                <a16:creationId xmlns:a16="http://schemas.microsoft.com/office/drawing/2014/main" id="{E87554E8-95CD-9B24-23F9-A47944AD98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02845F-218F-774F-245C-460119F6B795}"/>
              </a:ext>
            </a:extLst>
          </p:cNvPr>
          <p:cNvSpPr>
            <a:spLocks noGrp="1"/>
          </p:cNvSpPr>
          <p:nvPr>
            <p:ph type="sldNum" sz="quarter" idx="12"/>
          </p:nvPr>
        </p:nvSpPr>
        <p:spPr/>
        <p:txBody>
          <a:bodyPr/>
          <a:lstStyle/>
          <a:p>
            <a:fld id="{263ADC14-FBEC-4C06-9F99-35A952FCC4DE}" type="slidenum">
              <a:rPr lang="en-US" smtClean="0"/>
              <a:t>‹#›</a:t>
            </a:fld>
            <a:endParaRPr lang="en-US"/>
          </a:p>
        </p:txBody>
      </p:sp>
    </p:spTree>
    <p:extLst>
      <p:ext uri="{BB962C8B-B14F-4D97-AF65-F5344CB8AC3E}">
        <p14:creationId xmlns:p14="http://schemas.microsoft.com/office/powerpoint/2010/main" val="1614471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BC971-5523-7CEE-BC6A-7CEA135F0A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807BB7-EA07-E087-27A6-8D3463D1C9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EACA8E-94D1-C95B-E18C-75113A061E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726F6A-F38B-1B63-B189-400226835D1D}"/>
              </a:ext>
            </a:extLst>
          </p:cNvPr>
          <p:cNvSpPr>
            <a:spLocks noGrp="1"/>
          </p:cNvSpPr>
          <p:nvPr>
            <p:ph type="dt" sz="half" idx="10"/>
          </p:nvPr>
        </p:nvSpPr>
        <p:spPr/>
        <p:txBody>
          <a:bodyPr/>
          <a:lstStyle/>
          <a:p>
            <a:fld id="{2F4FBE45-5ED1-4135-9880-AED23B34EF9F}" type="datetimeFigureOut">
              <a:rPr lang="en-US" smtClean="0"/>
              <a:t>4/1/2025</a:t>
            </a:fld>
            <a:endParaRPr lang="en-US"/>
          </a:p>
        </p:txBody>
      </p:sp>
      <p:sp>
        <p:nvSpPr>
          <p:cNvPr id="6" name="Footer Placeholder 5">
            <a:extLst>
              <a:ext uri="{FF2B5EF4-FFF2-40B4-BE49-F238E27FC236}">
                <a16:creationId xmlns:a16="http://schemas.microsoft.com/office/drawing/2014/main" id="{E5469454-A239-DFBB-D248-1B8B797891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E2EA40-08B9-9D3D-C7CF-2B25ACF2B8AE}"/>
              </a:ext>
            </a:extLst>
          </p:cNvPr>
          <p:cNvSpPr>
            <a:spLocks noGrp="1"/>
          </p:cNvSpPr>
          <p:nvPr>
            <p:ph type="sldNum" sz="quarter" idx="12"/>
          </p:nvPr>
        </p:nvSpPr>
        <p:spPr/>
        <p:txBody>
          <a:bodyPr/>
          <a:lstStyle/>
          <a:p>
            <a:fld id="{263ADC14-FBEC-4C06-9F99-35A952FCC4DE}" type="slidenum">
              <a:rPr lang="en-US" smtClean="0"/>
              <a:t>‹#›</a:t>
            </a:fld>
            <a:endParaRPr lang="en-US"/>
          </a:p>
        </p:txBody>
      </p:sp>
    </p:spTree>
    <p:extLst>
      <p:ext uri="{BB962C8B-B14F-4D97-AF65-F5344CB8AC3E}">
        <p14:creationId xmlns:p14="http://schemas.microsoft.com/office/powerpoint/2010/main" val="2521106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B8D3A-2DA4-DA5B-6C6E-332E7172AC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BB88BE-A83F-5CB0-44E0-D871A6A128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2BAD5F3-E980-1704-EDDF-226D12C934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CF8C1F-342A-D9F4-A2A7-50E5F7E5052F}"/>
              </a:ext>
            </a:extLst>
          </p:cNvPr>
          <p:cNvSpPr>
            <a:spLocks noGrp="1"/>
          </p:cNvSpPr>
          <p:nvPr>
            <p:ph type="dt" sz="half" idx="10"/>
          </p:nvPr>
        </p:nvSpPr>
        <p:spPr/>
        <p:txBody>
          <a:bodyPr/>
          <a:lstStyle/>
          <a:p>
            <a:fld id="{2F4FBE45-5ED1-4135-9880-AED23B34EF9F}" type="datetimeFigureOut">
              <a:rPr lang="en-US" smtClean="0"/>
              <a:t>4/1/2025</a:t>
            </a:fld>
            <a:endParaRPr lang="en-US"/>
          </a:p>
        </p:txBody>
      </p:sp>
      <p:sp>
        <p:nvSpPr>
          <p:cNvPr id="6" name="Footer Placeholder 5">
            <a:extLst>
              <a:ext uri="{FF2B5EF4-FFF2-40B4-BE49-F238E27FC236}">
                <a16:creationId xmlns:a16="http://schemas.microsoft.com/office/drawing/2014/main" id="{702354E0-3542-676E-B7C4-207BA70EFC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3F3ADA-07F1-C8D8-1460-D3E688866F79}"/>
              </a:ext>
            </a:extLst>
          </p:cNvPr>
          <p:cNvSpPr>
            <a:spLocks noGrp="1"/>
          </p:cNvSpPr>
          <p:nvPr>
            <p:ph type="sldNum" sz="quarter" idx="12"/>
          </p:nvPr>
        </p:nvSpPr>
        <p:spPr/>
        <p:txBody>
          <a:bodyPr/>
          <a:lstStyle/>
          <a:p>
            <a:fld id="{263ADC14-FBEC-4C06-9F99-35A952FCC4DE}" type="slidenum">
              <a:rPr lang="en-US" smtClean="0"/>
              <a:t>‹#›</a:t>
            </a:fld>
            <a:endParaRPr lang="en-US"/>
          </a:p>
        </p:txBody>
      </p:sp>
    </p:spTree>
    <p:extLst>
      <p:ext uri="{BB962C8B-B14F-4D97-AF65-F5344CB8AC3E}">
        <p14:creationId xmlns:p14="http://schemas.microsoft.com/office/powerpoint/2010/main" val="708036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64EADF-30B6-2483-52B0-8A619C14A6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7BCB3E-869C-101C-3A96-23E317B0C4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5B4A30-1D25-73A3-185B-1B9FD9602E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F4FBE45-5ED1-4135-9880-AED23B34EF9F}" type="datetimeFigureOut">
              <a:rPr lang="en-US" smtClean="0"/>
              <a:t>4/1/2025</a:t>
            </a:fld>
            <a:endParaRPr lang="en-US"/>
          </a:p>
        </p:txBody>
      </p:sp>
      <p:sp>
        <p:nvSpPr>
          <p:cNvPr id="5" name="Footer Placeholder 4">
            <a:extLst>
              <a:ext uri="{FF2B5EF4-FFF2-40B4-BE49-F238E27FC236}">
                <a16:creationId xmlns:a16="http://schemas.microsoft.com/office/drawing/2014/main" id="{37307A4D-77D0-A4A7-1B5D-185FDCF75C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9A890FF-A420-9A6C-8BED-4B228C494F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63ADC14-FBEC-4C06-9F99-35A952FCC4DE}" type="slidenum">
              <a:rPr lang="en-US" smtClean="0"/>
              <a:t>‹#›</a:t>
            </a:fld>
            <a:endParaRPr lang="en-US"/>
          </a:p>
        </p:txBody>
      </p:sp>
    </p:spTree>
    <p:extLst>
      <p:ext uri="{BB962C8B-B14F-4D97-AF65-F5344CB8AC3E}">
        <p14:creationId xmlns:p14="http://schemas.microsoft.com/office/powerpoint/2010/main" val="903240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8.png"/><Relationship Id="rId18" Type="http://schemas.openxmlformats.org/officeDocument/2006/relationships/image" Target="../media/image13.svg"/><Relationship Id="rId3" Type="http://schemas.microsoft.com/office/2018/10/relationships/comments" Target="../comments/modernComment_100_624B6C03.xml"/><Relationship Id="rId7" Type="http://schemas.openxmlformats.org/officeDocument/2006/relationships/image" Target="../media/image2.png"/><Relationship Id="rId12" Type="http://schemas.openxmlformats.org/officeDocument/2006/relationships/image" Target="../media/image7.svg"/><Relationship Id="rId17"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11.svg"/><Relationship Id="rId1" Type="http://schemas.openxmlformats.org/officeDocument/2006/relationships/slideLayout" Target="../slideLayouts/slideLayout1.xml"/><Relationship Id="rId6" Type="http://schemas.openxmlformats.org/officeDocument/2006/relationships/image" Target="../media/image1.jpeg"/><Relationship Id="rId11" Type="http://schemas.openxmlformats.org/officeDocument/2006/relationships/image" Target="../media/image6.png"/><Relationship Id="rId5" Type="http://schemas.openxmlformats.org/officeDocument/2006/relationships/hyperlink" Target="https://tiermaker.com/create/candy" TargetMode="External"/><Relationship Id="rId15" Type="http://schemas.openxmlformats.org/officeDocument/2006/relationships/image" Target="../media/image10.png"/><Relationship Id="rId10" Type="http://schemas.openxmlformats.org/officeDocument/2006/relationships/image" Target="../media/image5.svg"/><Relationship Id="rId4" Type="http://schemas.openxmlformats.org/officeDocument/2006/relationships/hyperlink" Target="https://tiermaker.com/create/ultimate-fruit-tier-list---labeled-183857" TargetMode="External"/><Relationship Id="rId9" Type="http://schemas.openxmlformats.org/officeDocument/2006/relationships/image" Target="../media/image4.png"/><Relationship Id="rId14"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microsoft.com/office/2018/10/relationships/comments" Target="../comments/modernComment_11E_ED767AEC.xm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7.jpeg"/><Relationship Id="rId18" Type="http://schemas.openxmlformats.org/officeDocument/2006/relationships/image" Target="../media/image72.png"/><Relationship Id="rId3" Type="http://schemas.openxmlformats.org/officeDocument/2006/relationships/image" Target="../media/image57.jpeg"/><Relationship Id="rId21" Type="http://schemas.openxmlformats.org/officeDocument/2006/relationships/image" Target="../media/image74.png"/><Relationship Id="rId7" Type="http://schemas.openxmlformats.org/officeDocument/2006/relationships/image" Target="../media/image61.jpeg"/><Relationship Id="rId12" Type="http://schemas.openxmlformats.org/officeDocument/2006/relationships/image" Target="../media/image66.jpeg"/><Relationship Id="rId17" Type="http://schemas.openxmlformats.org/officeDocument/2006/relationships/image" Target="../media/image71.jpeg"/><Relationship Id="rId2" Type="http://schemas.openxmlformats.org/officeDocument/2006/relationships/notesSlide" Target="../notesSlides/notesSlide4.xml"/><Relationship Id="rId16" Type="http://schemas.openxmlformats.org/officeDocument/2006/relationships/image" Target="../media/image70.jpeg"/><Relationship Id="rId20" Type="http://schemas.openxmlformats.org/officeDocument/2006/relationships/image" Target="../media/image73.jpeg"/><Relationship Id="rId1" Type="http://schemas.openxmlformats.org/officeDocument/2006/relationships/slideLayout" Target="../slideLayouts/slideLayout1.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9.jpeg"/><Relationship Id="rId15" Type="http://schemas.openxmlformats.org/officeDocument/2006/relationships/image" Target="../media/image69.jpeg"/><Relationship Id="rId23" Type="http://schemas.openxmlformats.org/officeDocument/2006/relationships/image" Target="../media/image76.png"/><Relationship Id="rId10" Type="http://schemas.openxmlformats.org/officeDocument/2006/relationships/image" Target="../media/image64.jpeg"/><Relationship Id="rId19" Type="http://schemas.microsoft.com/office/2007/relationships/hdphoto" Target="../media/hdphoto1.wdp"/><Relationship Id="rId4" Type="http://schemas.openxmlformats.org/officeDocument/2006/relationships/image" Target="../media/image58.jpeg"/><Relationship Id="rId9" Type="http://schemas.openxmlformats.org/officeDocument/2006/relationships/image" Target="../media/image63.jpeg"/><Relationship Id="rId14" Type="http://schemas.openxmlformats.org/officeDocument/2006/relationships/image" Target="../media/image68.jpeg"/><Relationship Id="rId22" Type="http://schemas.openxmlformats.org/officeDocument/2006/relationships/image" Target="../media/image75.jpeg"/></Relationships>
</file>

<file path=ppt/slides/_rels/slide13.xml.rels><?xml version="1.0" encoding="UTF-8" standalone="yes"?>
<Relationships xmlns="http://schemas.openxmlformats.org/package/2006/relationships"><Relationship Id="rId2" Type="http://schemas.microsoft.com/office/2018/10/relationships/comments" Target="../comments/modernComment_11F_974286C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microsoft.com/office/2018/10/relationships/comments" Target="../comments/modernComment_106_134BEABD.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1C_D8E69A0C.xm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microsoft.com/office/2018/10/relationships/comments" Target="../comments/modernComment_107_E4822D5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microsoft.com/office/2018/10/relationships/comments" Target="../comments/modernComment_11A_F2300FBC.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6" Type="http://schemas.openxmlformats.org/officeDocument/2006/relationships/customXml" Target="../ink/ink13.xml"/><Relationship Id="rId21" Type="http://schemas.openxmlformats.org/officeDocument/2006/relationships/image" Target="../media/image28.png"/><Relationship Id="rId42" Type="http://schemas.openxmlformats.org/officeDocument/2006/relationships/customXml" Target="../ink/ink21.xml"/><Relationship Id="rId47" Type="http://schemas.openxmlformats.org/officeDocument/2006/relationships/image" Target="../media/image41.png"/><Relationship Id="rId63" Type="http://schemas.openxmlformats.org/officeDocument/2006/relationships/image" Target="../media/image49.png"/><Relationship Id="rId68" Type="http://schemas.openxmlformats.org/officeDocument/2006/relationships/customXml" Target="../ink/ink34.xml"/><Relationship Id="rId2" Type="http://schemas.openxmlformats.org/officeDocument/2006/relationships/customXml" Target="../ink/ink1.xml"/><Relationship Id="rId16" Type="http://schemas.openxmlformats.org/officeDocument/2006/relationships/customXml" Target="../ink/ink8.xml"/><Relationship Id="rId29" Type="http://schemas.openxmlformats.org/officeDocument/2006/relationships/image" Target="../media/image32.png"/><Relationship Id="rId11" Type="http://schemas.openxmlformats.org/officeDocument/2006/relationships/image" Target="../media/image23.png"/><Relationship Id="rId24" Type="http://schemas.openxmlformats.org/officeDocument/2006/relationships/customXml" Target="../ink/ink12.xml"/><Relationship Id="rId32" Type="http://schemas.openxmlformats.org/officeDocument/2006/relationships/customXml" Target="../ink/ink16.xml"/><Relationship Id="rId37" Type="http://schemas.openxmlformats.org/officeDocument/2006/relationships/image" Target="../media/image36.png"/><Relationship Id="rId40" Type="http://schemas.openxmlformats.org/officeDocument/2006/relationships/customXml" Target="../ink/ink20.xml"/><Relationship Id="rId45" Type="http://schemas.openxmlformats.org/officeDocument/2006/relationships/image" Target="../media/image40.png"/><Relationship Id="rId53" Type="http://schemas.openxmlformats.org/officeDocument/2006/relationships/image" Target="../media/image44.png"/><Relationship Id="rId58" Type="http://schemas.openxmlformats.org/officeDocument/2006/relationships/customXml" Target="../ink/ink29.xml"/><Relationship Id="rId66" Type="http://schemas.openxmlformats.org/officeDocument/2006/relationships/customXml" Target="../ink/ink33.xml"/><Relationship Id="rId74" Type="http://schemas.openxmlformats.org/officeDocument/2006/relationships/customXml" Target="../ink/ink37.xml"/><Relationship Id="rId5" Type="http://schemas.openxmlformats.org/officeDocument/2006/relationships/image" Target="../media/image20.png"/><Relationship Id="rId61" Type="http://schemas.openxmlformats.org/officeDocument/2006/relationships/image" Target="../media/image48.png"/><Relationship Id="rId19" Type="http://schemas.openxmlformats.org/officeDocument/2006/relationships/image" Target="../media/image27.png"/><Relationship Id="rId14" Type="http://schemas.openxmlformats.org/officeDocument/2006/relationships/customXml" Target="../ink/ink7.xml"/><Relationship Id="rId22" Type="http://schemas.openxmlformats.org/officeDocument/2006/relationships/customXml" Target="../ink/ink11.xml"/><Relationship Id="rId27" Type="http://schemas.openxmlformats.org/officeDocument/2006/relationships/image" Target="../media/image31.png"/><Relationship Id="rId30" Type="http://schemas.openxmlformats.org/officeDocument/2006/relationships/customXml" Target="../ink/ink15.xml"/><Relationship Id="rId35" Type="http://schemas.openxmlformats.org/officeDocument/2006/relationships/image" Target="../media/image35.png"/><Relationship Id="rId43" Type="http://schemas.openxmlformats.org/officeDocument/2006/relationships/image" Target="../media/image39.png"/><Relationship Id="rId48" Type="http://schemas.openxmlformats.org/officeDocument/2006/relationships/customXml" Target="../ink/ink24.xml"/><Relationship Id="rId56" Type="http://schemas.openxmlformats.org/officeDocument/2006/relationships/customXml" Target="../ink/ink28.xml"/><Relationship Id="rId64" Type="http://schemas.openxmlformats.org/officeDocument/2006/relationships/customXml" Target="../ink/ink32.xml"/><Relationship Id="rId69" Type="http://schemas.openxmlformats.org/officeDocument/2006/relationships/image" Target="../media/image52.png"/><Relationship Id="rId8" Type="http://schemas.openxmlformats.org/officeDocument/2006/relationships/customXml" Target="../ink/ink4.xml"/><Relationship Id="rId51" Type="http://schemas.openxmlformats.org/officeDocument/2006/relationships/image" Target="../media/image43.png"/><Relationship Id="rId72" Type="http://schemas.openxmlformats.org/officeDocument/2006/relationships/customXml" Target="../ink/ink36.xml"/><Relationship Id="rId3" Type="http://schemas.openxmlformats.org/officeDocument/2006/relationships/image" Target="../media/image19.png"/><Relationship Id="rId12" Type="http://schemas.openxmlformats.org/officeDocument/2006/relationships/customXml" Target="../ink/ink6.xml"/><Relationship Id="rId17" Type="http://schemas.openxmlformats.org/officeDocument/2006/relationships/image" Target="../media/image26.png"/><Relationship Id="rId25" Type="http://schemas.openxmlformats.org/officeDocument/2006/relationships/image" Target="../media/image30.png"/><Relationship Id="rId33" Type="http://schemas.openxmlformats.org/officeDocument/2006/relationships/image" Target="../media/image34.png"/><Relationship Id="rId38" Type="http://schemas.openxmlformats.org/officeDocument/2006/relationships/customXml" Target="../ink/ink19.xml"/><Relationship Id="rId46" Type="http://schemas.openxmlformats.org/officeDocument/2006/relationships/customXml" Target="../ink/ink23.xml"/><Relationship Id="rId59" Type="http://schemas.openxmlformats.org/officeDocument/2006/relationships/image" Target="../media/image47.png"/><Relationship Id="rId67" Type="http://schemas.openxmlformats.org/officeDocument/2006/relationships/image" Target="../media/image51.png"/><Relationship Id="rId20" Type="http://schemas.openxmlformats.org/officeDocument/2006/relationships/customXml" Target="../ink/ink10.xml"/><Relationship Id="rId41" Type="http://schemas.openxmlformats.org/officeDocument/2006/relationships/image" Target="../media/image38.png"/><Relationship Id="rId54" Type="http://schemas.openxmlformats.org/officeDocument/2006/relationships/customXml" Target="../ink/ink27.xml"/><Relationship Id="rId62" Type="http://schemas.openxmlformats.org/officeDocument/2006/relationships/customXml" Target="../ink/ink31.xml"/><Relationship Id="rId70" Type="http://schemas.openxmlformats.org/officeDocument/2006/relationships/customXml" Target="../ink/ink35.xml"/><Relationship Id="rId75"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customXml" Target="../ink/ink3.xml"/><Relationship Id="rId15" Type="http://schemas.openxmlformats.org/officeDocument/2006/relationships/image" Target="../media/image25.png"/><Relationship Id="rId23" Type="http://schemas.openxmlformats.org/officeDocument/2006/relationships/image" Target="../media/image29.png"/><Relationship Id="rId28" Type="http://schemas.openxmlformats.org/officeDocument/2006/relationships/customXml" Target="../ink/ink14.xml"/><Relationship Id="rId36" Type="http://schemas.openxmlformats.org/officeDocument/2006/relationships/customXml" Target="../ink/ink18.xml"/><Relationship Id="rId49" Type="http://schemas.openxmlformats.org/officeDocument/2006/relationships/image" Target="../media/image42.png"/><Relationship Id="rId57" Type="http://schemas.openxmlformats.org/officeDocument/2006/relationships/image" Target="../media/image46.png"/><Relationship Id="rId10" Type="http://schemas.openxmlformats.org/officeDocument/2006/relationships/customXml" Target="../ink/ink5.xml"/><Relationship Id="rId31" Type="http://schemas.openxmlformats.org/officeDocument/2006/relationships/image" Target="../media/image33.png"/><Relationship Id="rId44" Type="http://schemas.openxmlformats.org/officeDocument/2006/relationships/customXml" Target="../ink/ink22.xml"/><Relationship Id="rId52" Type="http://schemas.openxmlformats.org/officeDocument/2006/relationships/customXml" Target="../ink/ink26.xml"/><Relationship Id="rId60" Type="http://schemas.openxmlformats.org/officeDocument/2006/relationships/customXml" Target="../ink/ink30.xml"/><Relationship Id="rId65" Type="http://schemas.openxmlformats.org/officeDocument/2006/relationships/image" Target="../media/image50.png"/><Relationship Id="rId73" Type="http://schemas.openxmlformats.org/officeDocument/2006/relationships/image" Target="../media/image54.png"/><Relationship Id="rId4" Type="http://schemas.openxmlformats.org/officeDocument/2006/relationships/customXml" Target="../ink/ink2.xml"/><Relationship Id="rId9" Type="http://schemas.openxmlformats.org/officeDocument/2006/relationships/image" Target="../media/image22.png"/><Relationship Id="rId13" Type="http://schemas.openxmlformats.org/officeDocument/2006/relationships/image" Target="../media/image24.png"/><Relationship Id="rId18" Type="http://schemas.openxmlformats.org/officeDocument/2006/relationships/customXml" Target="../ink/ink9.xml"/><Relationship Id="rId39" Type="http://schemas.openxmlformats.org/officeDocument/2006/relationships/image" Target="../media/image37.png"/><Relationship Id="rId34" Type="http://schemas.openxmlformats.org/officeDocument/2006/relationships/customXml" Target="../ink/ink17.xml"/><Relationship Id="rId50" Type="http://schemas.openxmlformats.org/officeDocument/2006/relationships/customXml" Target="../ink/ink25.xml"/><Relationship Id="rId55" Type="http://schemas.openxmlformats.org/officeDocument/2006/relationships/image" Target="../media/image45.png"/><Relationship Id="rId7" Type="http://schemas.openxmlformats.org/officeDocument/2006/relationships/image" Target="../media/image21.png"/><Relationship Id="rId71"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microsoft.com/office/2018/10/relationships/comments" Target="../comments/modernComment_119_E12F128B.xml"/><Relationship Id="rId1" Type="http://schemas.openxmlformats.org/officeDocument/2006/relationships/slideLayout" Target="../slideLayouts/slideLayout1.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00000">
              <a:schemeClr val="tx1">
                <a:lumMod val="85000"/>
                <a:lumOff val="15000"/>
              </a:schemeClr>
            </a:gs>
            <a:gs pos="0">
              <a:schemeClr val="tx1">
                <a:lumMod val="75000"/>
                <a:lumOff val="25000"/>
              </a:schemeClr>
            </a:gs>
          </a:gsLst>
          <a:lin ang="5400000" scaled="1"/>
        </a:gra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E8EAFED-D1DB-B60C-A324-68E30C4C974E}"/>
              </a:ext>
            </a:extLst>
          </p:cNvPr>
          <p:cNvSpPr txBox="1"/>
          <p:nvPr/>
        </p:nvSpPr>
        <p:spPr>
          <a:xfrm>
            <a:off x="754973" y="11418818"/>
            <a:ext cx="3543300" cy="646331"/>
          </a:xfrm>
          <a:prstGeom prst="rect">
            <a:avLst/>
          </a:prstGeom>
          <a:noFill/>
        </p:spPr>
        <p:txBody>
          <a:bodyPr wrap="square" rtlCol="0">
            <a:spAutoFit/>
          </a:bodyPr>
          <a:lstStyle/>
          <a:p>
            <a:pPr algn="ctr"/>
            <a:r>
              <a:rPr lang="en-US" b="1">
                <a:solidFill>
                  <a:schemeClr val="accent6"/>
                </a:solidFill>
                <a:latin typeface="Avenir Next LT Pro" panose="020B0504020202020204" pitchFamily="34" charset="0"/>
              </a:rPr>
              <a:t>HOW WOULD YOU DEFINE AI?</a:t>
            </a:r>
          </a:p>
        </p:txBody>
      </p:sp>
      <p:sp>
        <p:nvSpPr>
          <p:cNvPr id="14" name="TextBox 13">
            <a:extLst>
              <a:ext uri="{FF2B5EF4-FFF2-40B4-BE49-F238E27FC236}">
                <a16:creationId xmlns:a16="http://schemas.microsoft.com/office/drawing/2014/main" id="{93A8DD88-1042-BB88-D98E-B1B2177D95C9}"/>
              </a:ext>
            </a:extLst>
          </p:cNvPr>
          <p:cNvSpPr txBox="1"/>
          <p:nvPr/>
        </p:nvSpPr>
        <p:spPr>
          <a:xfrm>
            <a:off x="908451" y="16601993"/>
            <a:ext cx="9568453" cy="307777"/>
          </a:xfrm>
          <a:prstGeom prst="rect">
            <a:avLst/>
          </a:prstGeom>
          <a:noFill/>
        </p:spPr>
        <p:txBody>
          <a:bodyPr wrap="square" rtlCol="0">
            <a:spAutoFit/>
          </a:bodyPr>
          <a:lstStyle/>
          <a:p>
            <a:r>
              <a:rPr lang="en-US" sz="1400">
                <a:solidFill>
                  <a:schemeClr val="bg2">
                    <a:lumMod val="75000"/>
                  </a:schemeClr>
                </a:solidFill>
                <a:latin typeface="Avenir Next LT Pro" panose="020B0504020202020204" pitchFamily="34" charset="0"/>
                <a:hlinkClick r:id="rId4"/>
              </a:rPr>
              <a:t>https://tiermaker.com/create/ultimate-fruit-tier-list---labeled-183857</a:t>
            </a:r>
            <a:r>
              <a:rPr lang="en-US" sz="1400">
                <a:solidFill>
                  <a:schemeClr val="bg2">
                    <a:lumMod val="75000"/>
                  </a:schemeClr>
                </a:solidFill>
                <a:latin typeface="Avenir Next LT Pro" panose="020B0504020202020204" pitchFamily="34" charset="0"/>
              </a:rPr>
              <a:t> | </a:t>
            </a:r>
            <a:r>
              <a:rPr lang="en-US" sz="1400">
                <a:solidFill>
                  <a:schemeClr val="bg2">
                    <a:lumMod val="75000"/>
                  </a:schemeClr>
                </a:solidFill>
                <a:latin typeface="Avenir Next LT Pro" panose="020B0504020202020204" pitchFamily="34" charset="0"/>
                <a:hlinkClick r:id="rId5"/>
              </a:rPr>
              <a:t>https://tiermaker.com/create/candy</a:t>
            </a:r>
            <a:r>
              <a:rPr lang="en-US" sz="1400">
                <a:solidFill>
                  <a:schemeClr val="bg2">
                    <a:lumMod val="75000"/>
                  </a:schemeClr>
                </a:solidFill>
                <a:latin typeface="Avenir Next LT Pro" panose="020B0504020202020204" pitchFamily="34" charset="0"/>
              </a:rPr>
              <a:t>  </a:t>
            </a:r>
          </a:p>
        </p:txBody>
      </p:sp>
      <p:sp>
        <p:nvSpPr>
          <p:cNvPr id="25" name="Freeform: Shape 24">
            <a:extLst>
              <a:ext uri="{FF2B5EF4-FFF2-40B4-BE49-F238E27FC236}">
                <a16:creationId xmlns:a16="http://schemas.microsoft.com/office/drawing/2014/main" id="{4EFB4071-7CA4-9DC9-3A5E-6D5B15994775}"/>
              </a:ext>
            </a:extLst>
          </p:cNvPr>
          <p:cNvSpPr/>
          <p:nvPr/>
        </p:nvSpPr>
        <p:spPr>
          <a:xfrm rot="2683980">
            <a:off x="4187814" y="-1368546"/>
            <a:ext cx="9712840" cy="8395550"/>
          </a:xfrm>
          <a:custGeom>
            <a:avLst/>
            <a:gdLst>
              <a:gd name="connsiteX0" fmla="*/ 8589122 w 9712840"/>
              <a:gd name="connsiteY0" fmla="*/ 3548448 h 8395550"/>
              <a:gd name="connsiteX1" fmla="*/ 9712840 w 9712840"/>
              <a:gd name="connsiteY1" fmla="*/ 4682689 h 8395550"/>
              <a:gd name="connsiteX2" fmla="*/ 9712840 w 9712840"/>
              <a:gd name="connsiteY2" fmla="*/ 5057584 h 8395550"/>
              <a:gd name="connsiteX3" fmla="*/ 8890181 w 9712840"/>
              <a:gd name="connsiteY3" fmla="*/ 5872612 h 8395550"/>
              <a:gd name="connsiteX4" fmla="*/ 8836840 w 9712840"/>
              <a:gd name="connsiteY4" fmla="*/ 5843659 h 8395550"/>
              <a:gd name="connsiteX5" fmla="*/ 8589122 w 9712840"/>
              <a:gd name="connsiteY5" fmla="*/ 5377756 h 8395550"/>
              <a:gd name="connsiteX6" fmla="*/ 7057377 w 9712840"/>
              <a:gd name="connsiteY6" fmla="*/ 4943374 h 8395550"/>
              <a:gd name="connsiteX7" fmla="*/ 8079180 w 9712840"/>
              <a:gd name="connsiteY7" fmla="*/ 4935136 h 8395550"/>
              <a:gd name="connsiteX8" fmla="*/ 8061420 w 9712840"/>
              <a:gd name="connsiteY8" fmla="*/ 5956818 h 8395550"/>
              <a:gd name="connsiteX9" fmla="*/ 7039616 w 9712840"/>
              <a:gd name="connsiteY9" fmla="*/ 5965056 h 8395550"/>
              <a:gd name="connsiteX10" fmla="*/ 7057377 w 9712840"/>
              <a:gd name="connsiteY10" fmla="*/ 4943374 h 8395550"/>
              <a:gd name="connsiteX11" fmla="*/ 6576054 w 9712840"/>
              <a:gd name="connsiteY11" fmla="*/ 1516530 h 8395550"/>
              <a:gd name="connsiteX12" fmla="*/ 8422537 w 9712840"/>
              <a:gd name="connsiteY12" fmla="*/ 3380303 h 8395550"/>
              <a:gd name="connsiteX13" fmla="*/ 8422537 w 9712840"/>
              <a:gd name="connsiteY13" fmla="*/ 3524915 h 8395550"/>
              <a:gd name="connsiteX14" fmla="*/ 7499296 w 9712840"/>
              <a:gd name="connsiteY14" fmla="*/ 4448157 h 8395550"/>
              <a:gd name="connsiteX15" fmla="*/ 7499296 w 9712840"/>
              <a:gd name="connsiteY15" fmla="*/ 4448156 h 8395550"/>
              <a:gd name="connsiteX16" fmla="*/ 6576054 w 9712840"/>
              <a:gd name="connsiteY16" fmla="*/ 3524914 h 8395550"/>
              <a:gd name="connsiteX17" fmla="*/ 164566 w 9712840"/>
              <a:gd name="connsiteY17" fmla="*/ 5870171 h 8395550"/>
              <a:gd name="connsiteX18" fmla="*/ 561859 w 9712840"/>
              <a:gd name="connsiteY18" fmla="*/ 5705607 h 8395550"/>
              <a:gd name="connsiteX19" fmla="*/ 1123717 w 9712840"/>
              <a:gd name="connsiteY19" fmla="*/ 6267466 h 8395550"/>
              <a:gd name="connsiteX20" fmla="*/ 1123717 w 9712840"/>
              <a:gd name="connsiteY20" fmla="*/ 6940478 h 8395550"/>
              <a:gd name="connsiteX21" fmla="*/ 561859 w 9712840"/>
              <a:gd name="connsiteY21" fmla="*/ 7502337 h 8395550"/>
              <a:gd name="connsiteX22" fmla="*/ 0 w 9712840"/>
              <a:gd name="connsiteY22" fmla="*/ 6940478 h 8395550"/>
              <a:gd name="connsiteX23" fmla="*/ 0 w 9712840"/>
              <a:gd name="connsiteY23" fmla="*/ 6267466 h 8395550"/>
              <a:gd name="connsiteX24" fmla="*/ 164566 w 9712840"/>
              <a:gd name="connsiteY24" fmla="*/ 5870171 h 8395550"/>
              <a:gd name="connsiteX25" fmla="*/ 3401800 w 9712840"/>
              <a:gd name="connsiteY25" fmla="*/ 1656283 h 8395550"/>
              <a:gd name="connsiteX26" fmla="*/ 5073592 w 9712840"/>
              <a:gd name="connsiteY26" fmla="*/ 0 h 8395550"/>
              <a:gd name="connsiteX27" fmla="*/ 6380100 w 9712840"/>
              <a:gd name="connsiteY27" fmla="*/ 1318741 h 8395550"/>
              <a:gd name="connsiteX28" fmla="*/ 6380099 w 9712840"/>
              <a:gd name="connsiteY28" fmla="*/ 6906401 h 8395550"/>
              <a:gd name="connsiteX29" fmla="*/ 4890949 w 9712840"/>
              <a:gd name="connsiteY29" fmla="*/ 8395550 h 8395550"/>
              <a:gd name="connsiteX30" fmla="*/ 3401800 w 9712840"/>
              <a:gd name="connsiteY30" fmla="*/ 6906401 h 8395550"/>
              <a:gd name="connsiteX31" fmla="*/ 1360409 w 9712840"/>
              <a:gd name="connsiteY31" fmla="*/ 3678737 h 8395550"/>
              <a:gd name="connsiteX32" fmla="*/ 3206893 w 9712840"/>
              <a:gd name="connsiteY32" fmla="*/ 1849382 h 8395550"/>
              <a:gd name="connsiteX33" fmla="*/ 3206892 w 9712840"/>
              <a:gd name="connsiteY33" fmla="*/ 5827473 h 8395550"/>
              <a:gd name="connsiteX34" fmla="*/ 2283650 w 9712840"/>
              <a:gd name="connsiteY34" fmla="*/ 6750716 h 8395550"/>
              <a:gd name="connsiteX35" fmla="*/ 2283651 w 9712840"/>
              <a:gd name="connsiteY35" fmla="*/ 6750715 h 8395550"/>
              <a:gd name="connsiteX36" fmla="*/ 1360408 w 9712840"/>
              <a:gd name="connsiteY36" fmla="*/ 5827473 h 8395550"/>
              <a:gd name="connsiteX37" fmla="*/ 40555 w 9712840"/>
              <a:gd name="connsiteY37" fmla="*/ 4986346 h 8395550"/>
              <a:gd name="connsiteX38" fmla="*/ 1164274 w 9712840"/>
              <a:gd name="connsiteY38" fmla="*/ 3873052 h 8395550"/>
              <a:gd name="connsiteX39" fmla="*/ 1164274 w 9712840"/>
              <a:gd name="connsiteY39" fmla="*/ 4993317 h 8395550"/>
              <a:gd name="connsiteX40" fmla="*/ 602415 w 9712840"/>
              <a:gd name="connsiteY40" fmla="*/ 5555176 h 8395550"/>
              <a:gd name="connsiteX41" fmla="*/ 40555 w 9712840"/>
              <a:gd name="connsiteY41" fmla="*/ 4993317 h 839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712840" h="8395550">
                <a:moveTo>
                  <a:pt x="8589122" y="3548448"/>
                </a:moveTo>
                <a:lnTo>
                  <a:pt x="9712840" y="4682689"/>
                </a:lnTo>
                <a:lnTo>
                  <a:pt x="9712840" y="5057584"/>
                </a:lnTo>
                <a:lnTo>
                  <a:pt x="8890181" y="5872612"/>
                </a:lnTo>
                <a:lnTo>
                  <a:pt x="8836840" y="5843659"/>
                </a:lnTo>
                <a:cubicBezTo>
                  <a:pt x="8687385" y="5742689"/>
                  <a:pt x="8589122" y="5571698"/>
                  <a:pt x="8589122" y="5377756"/>
                </a:cubicBezTo>
                <a:close/>
                <a:moveTo>
                  <a:pt x="7057377" y="4943374"/>
                </a:moveTo>
                <a:cubicBezTo>
                  <a:pt x="7344445" y="4658970"/>
                  <a:pt x="7801922" y="4655281"/>
                  <a:pt x="8079180" y="4935136"/>
                </a:cubicBezTo>
                <a:cubicBezTo>
                  <a:pt x="8356439" y="5214991"/>
                  <a:pt x="8348487" y="5672414"/>
                  <a:pt x="8061420" y="5956818"/>
                </a:cubicBezTo>
                <a:cubicBezTo>
                  <a:pt x="7774352" y="6241223"/>
                  <a:pt x="7316875" y="6244911"/>
                  <a:pt x="7039616" y="5965056"/>
                </a:cubicBezTo>
                <a:cubicBezTo>
                  <a:pt x="6762358" y="5685201"/>
                  <a:pt x="6770310" y="5227779"/>
                  <a:pt x="7057377" y="4943374"/>
                </a:cubicBezTo>
                <a:close/>
                <a:moveTo>
                  <a:pt x="6576054" y="1516530"/>
                </a:moveTo>
                <a:lnTo>
                  <a:pt x="8422537" y="3380303"/>
                </a:lnTo>
                <a:lnTo>
                  <a:pt x="8422537" y="3524915"/>
                </a:lnTo>
                <a:cubicBezTo>
                  <a:pt x="8422537" y="4034807"/>
                  <a:pt x="8009187" y="4448157"/>
                  <a:pt x="7499296" y="4448157"/>
                </a:cubicBezTo>
                <a:lnTo>
                  <a:pt x="7499296" y="4448156"/>
                </a:lnTo>
                <a:cubicBezTo>
                  <a:pt x="6989404" y="4448156"/>
                  <a:pt x="6576055" y="4034806"/>
                  <a:pt x="6576054" y="3524914"/>
                </a:cubicBezTo>
                <a:close/>
                <a:moveTo>
                  <a:pt x="164566" y="5870171"/>
                </a:moveTo>
                <a:cubicBezTo>
                  <a:pt x="266241" y="5768496"/>
                  <a:pt x="406707" y="5705607"/>
                  <a:pt x="561859" y="5705607"/>
                </a:cubicBezTo>
                <a:cubicBezTo>
                  <a:pt x="872164" y="5705607"/>
                  <a:pt x="1123717" y="5957161"/>
                  <a:pt x="1123717" y="6267466"/>
                </a:cubicBezTo>
                <a:lnTo>
                  <a:pt x="1123717" y="6940478"/>
                </a:lnTo>
                <a:cubicBezTo>
                  <a:pt x="1123717" y="7250784"/>
                  <a:pt x="872164" y="7502337"/>
                  <a:pt x="561859" y="7502337"/>
                </a:cubicBezTo>
                <a:cubicBezTo>
                  <a:pt x="251552" y="7502337"/>
                  <a:pt x="0" y="7250784"/>
                  <a:pt x="0" y="6940478"/>
                </a:cubicBezTo>
                <a:lnTo>
                  <a:pt x="0" y="6267466"/>
                </a:lnTo>
                <a:cubicBezTo>
                  <a:pt x="1" y="6112313"/>
                  <a:pt x="62889" y="5971848"/>
                  <a:pt x="164566" y="5870171"/>
                </a:cubicBezTo>
                <a:close/>
                <a:moveTo>
                  <a:pt x="3401800" y="1656283"/>
                </a:moveTo>
                <a:lnTo>
                  <a:pt x="5073592" y="0"/>
                </a:lnTo>
                <a:lnTo>
                  <a:pt x="6380100" y="1318741"/>
                </a:lnTo>
                <a:lnTo>
                  <a:pt x="6380099" y="6906401"/>
                </a:lnTo>
                <a:cubicBezTo>
                  <a:pt x="6380100" y="7728835"/>
                  <a:pt x="5713385" y="8395551"/>
                  <a:pt x="4890949" y="8395550"/>
                </a:cubicBezTo>
                <a:cubicBezTo>
                  <a:pt x="4068515" y="8395550"/>
                  <a:pt x="3401800" y="7728835"/>
                  <a:pt x="3401800" y="6906401"/>
                </a:cubicBezTo>
                <a:close/>
                <a:moveTo>
                  <a:pt x="1360409" y="3678737"/>
                </a:moveTo>
                <a:lnTo>
                  <a:pt x="3206893" y="1849382"/>
                </a:lnTo>
                <a:lnTo>
                  <a:pt x="3206892" y="5827473"/>
                </a:lnTo>
                <a:cubicBezTo>
                  <a:pt x="3206891" y="6337366"/>
                  <a:pt x="2793541" y="6750716"/>
                  <a:pt x="2283650" y="6750716"/>
                </a:cubicBezTo>
                <a:lnTo>
                  <a:pt x="2283651" y="6750715"/>
                </a:lnTo>
                <a:cubicBezTo>
                  <a:pt x="1773759" y="6750715"/>
                  <a:pt x="1360410" y="6337364"/>
                  <a:pt x="1360408" y="5827473"/>
                </a:cubicBezTo>
                <a:close/>
                <a:moveTo>
                  <a:pt x="40555" y="4986346"/>
                </a:moveTo>
                <a:lnTo>
                  <a:pt x="1164274" y="3873052"/>
                </a:lnTo>
                <a:lnTo>
                  <a:pt x="1164274" y="4993317"/>
                </a:lnTo>
                <a:cubicBezTo>
                  <a:pt x="1164274" y="5303623"/>
                  <a:pt x="912720" y="5555175"/>
                  <a:pt x="602415" y="5555176"/>
                </a:cubicBezTo>
                <a:cubicBezTo>
                  <a:pt x="292109" y="5555176"/>
                  <a:pt x="40555" y="5303623"/>
                  <a:pt x="40555" y="4993317"/>
                </a:cubicBezTo>
                <a:close/>
              </a:path>
            </a:pathLst>
          </a:custGeom>
          <a:blipFill dpi="0" rotWithShape="0">
            <a:blip r:embed="rId6"/>
            <a:srcRect/>
            <a:stretch>
              <a:fillRect/>
            </a:stretch>
          </a:blipFill>
          <a:ln>
            <a:noFill/>
          </a:ln>
          <a:effectLst>
            <a:innerShdw blurRad="101600" dist="50800" dir="13500000">
              <a:prstClr val="black">
                <a:alpha val="48000"/>
              </a:prstClr>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a:t> </a:t>
            </a:r>
          </a:p>
        </p:txBody>
      </p:sp>
      <p:sp>
        <p:nvSpPr>
          <p:cNvPr id="26" name="TextBox 25">
            <a:extLst>
              <a:ext uri="{FF2B5EF4-FFF2-40B4-BE49-F238E27FC236}">
                <a16:creationId xmlns:a16="http://schemas.microsoft.com/office/drawing/2014/main" id="{84F57C0C-C19C-FE90-4D1C-859DBA19C1B1}"/>
              </a:ext>
            </a:extLst>
          </p:cNvPr>
          <p:cNvSpPr txBox="1"/>
          <p:nvPr/>
        </p:nvSpPr>
        <p:spPr>
          <a:xfrm>
            <a:off x="457200" y="2925802"/>
            <a:ext cx="6438900" cy="2123658"/>
          </a:xfrm>
          <a:prstGeom prst="rect">
            <a:avLst/>
          </a:prstGeom>
          <a:noFill/>
        </p:spPr>
        <p:txBody>
          <a:bodyPr wrap="square" rtlCol="0">
            <a:spAutoFit/>
          </a:bodyPr>
          <a:lstStyle/>
          <a:p>
            <a:r>
              <a:rPr lang="en-US" sz="6600" b="1">
                <a:solidFill>
                  <a:schemeClr val="bg1"/>
                </a:solidFill>
                <a:latin typeface="Avenir Next LT Pro" panose="020B0504020202020204" pitchFamily="34" charset="0"/>
              </a:rPr>
              <a:t>THE AI AGENDA…</a:t>
            </a:r>
          </a:p>
        </p:txBody>
      </p:sp>
      <p:pic>
        <p:nvPicPr>
          <p:cNvPr id="30" name="Graphic 29" descr="Remote learning language with solid fill">
            <a:extLst>
              <a:ext uri="{FF2B5EF4-FFF2-40B4-BE49-F238E27FC236}">
                <a16:creationId xmlns:a16="http://schemas.microsoft.com/office/drawing/2014/main" id="{80D9867A-D253-0B9E-8B2D-583D4F170B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8451" y="657225"/>
            <a:ext cx="1827626" cy="1827626"/>
          </a:xfrm>
          <a:prstGeom prst="rect">
            <a:avLst/>
          </a:prstGeom>
        </p:spPr>
      </p:pic>
      <p:sp>
        <p:nvSpPr>
          <p:cNvPr id="36" name="TextBox 35">
            <a:extLst>
              <a:ext uri="{FF2B5EF4-FFF2-40B4-BE49-F238E27FC236}">
                <a16:creationId xmlns:a16="http://schemas.microsoft.com/office/drawing/2014/main" id="{1425A697-62ED-14A1-01CC-9B77BDD08EE0}"/>
              </a:ext>
            </a:extLst>
          </p:cNvPr>
          <p:cNvSpPr txBox="1"/>
          <p:nvPr/>
        </p:nvSpPr>
        <p:spPr>
          <a:xfrm>
            <a:off x="1534026" y="6941590"/>
            <a:ext cx="4485774" cy="1107996"/>
          </a:xfrm>
          <a:prstGeom prst="rect">
            <a:avLst/>
          </a:prstGeom>
          <a:noFill/>
        </p:spPr>
        <p:txBody>
          <a:bodyPr wrap="square" rtlCol="0">
            <a:spAutoFit/>
          </a:bodyPr>
          <a:lstStyle/>
          <a:p>
            <a:r>
              <a:rPr lang="en-US" sz="6600" b="1">
                <a:solidFill>
                  <a:schemeClr val="bg1"/>
                </a:solidFill>
                <a:latin typeface="Avenir Next LT Pro" panose="020B0504020202020204" pitchFamily="34" charset="0"/>
              </a:rPr>
              <a:t>Questions</a:t>
            </a:r>
          </a:p>
        </p:txBody>
      </p:sp>
      <p:pic>
        <p:nvPicPr>
          <p:cNvPr id="37" name="Graphic 36" descr="Classroom with solid fill">
            <a:extLst>
              <a:ext uri="{FF2B5EF4-FFF2-40B4-BE49-F238E27FC236}">
                <a16:creationId xmlns:a16="http://schemas.microsoft.com/office/drawing/2014/main" id="{BA27D7F7-FC20-3197-B42E-0DDE6CE400B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18136" y="9604394"/>
            <a:ext cx="1067576" cy="1067576"/>
          </a:xfrm>
          <a:prstGeom prst="rect">
            <a:avLst/>
          </a:prstGeom>
        </p:spPr>
      </p:pic>
      <p:pic>
        <p:nvPicPr>
          <p:cNvPr id="38" name="Graphic 37" descr="Person eating with solid fill">
            <a:extLst>
              <a:ext uri="{FF2B5EF4-FFF2-40B4-BE49-F238E27FC236}">
                <a16:creationId xmlns:a16="http://schemas.microsoft.com/office/drawing/2014/main" id="{F6F5E541-AB5A-7DD3-FB58-C538E3D9C4D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28886" y="12118994"/>
            <a:ext cx="1067576" cy="1067576"/>
          </a:xfrm>
          <a:prstGeom prst="rect">
            <a:avLst/>
          </a:prstGeom>
        </p:spPr>
      </p:pic>
      <p:sp>
        <p:nvSpPr>
          <p:cNvPr id="7" name="Flowchart: Connector 6">
            <a:extLst>
              <a:ext uri="{FF2B5EF4-FFF2-40B4-BE49-F238E27FC236}">
                <a16:creationId xmlns:a16="http://schemas.microsoft.com/office/drawing/2014/main" id="{D63EB063-CAF7-CF0F-113F-4ED0DEAC432D}"/>
              </a:ext>
            </a:extLst>
          </p:cNvPr>
          <p:cNvSpPr/>
          <p:nvPr/>
        </p:nvSpPr>
        <p:spPr>
          <a:xfrm>
            <a:off x="1483424" y="9077139"/>
            <a:ext cx="2086398" cy="2086398"/>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48991371-E7E6-2850-E09D-36D589A8334D}"/>
              </a:ext>
            </a:extLst>
          </p:cNvPr>
          <p:cNvSpPr/>
          <p:nvPr/>
        </p:nvSpPr>
        <p:spPr>
          <a:xfrm>
            <a:off x="5319475" y="11609583"/>
            <a:ext cx="2086398" cy="2086398"/>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C627BF9-6539-EF20-792E-97F3F3E684BF}"/>
              </a:ext>
            </a:extLst>
          </p:cNvPr>
          <p:cNvSpPr txBox="1"/>
          <p:nvPr/>
        </p:nvSpPr>
        <p:spPr>
          <a:xfrm>
            <a:off x="4591024" y="13930863"/>
            <a:ext cx="3543300" cy="646331"/>
          </a:xfrm>
          <a:prstGeom prst="rect">
            <a:avLst/>
          </a:prstGeom>
          <a:noFill/>
        </p:spPr>
        <p:txBody>
          <a:bodyPr wrap="square" rtlCol="0">
            <a:spAutoFit/>
          </a:bodyPr>
          <a:lstStyle/>
          <a:p>
            <a:pPr algn="ctr"/>
            <a:r>
              <a:rPr lang="en-US" b="1">
                <a:solidFill>
                  <a:schemeClr val="accent6"/>
                </a:solidFill>
                <a:latin typeface="Avenir Next LT Pro" panose="020B0504020202020204" pitchFamily="34" charset="0"/>
              </a:rPr>
              <a:t>HOW MANY “R”s ARE IN THE WORD STRAWBERRY?</a:t>
            </a:r>
          </a:p>
        </p:txBody>
      </p:sp>
      <p:pic>
        <p:nvPicPr>
          <p:cNvPr id="18" name="Graphic 17" descr="Withering Tree with solid fill">
            <a:extLst>
              <a:ext uri="{FF2B5EF4-FFF2-40B4-BE49-F238E27FC236}">
                <a16:creationId xmlns:a16="http://schemas.microsoft.com/office/drawing/2014/main" id="{4C35DE33-735D-6A6A-6C5F-42A78E5B0BE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885265" y="12118994"/>
            <a:ext cx="1011197" cy="1011197"/>
          </a:xfrm>
          <a:prstGeom prst="rect">
            <a:avLst/>
          </a:prstGeom>
        </p:spPr>
      </p:pic>
      <p:sp>
        <p:nvSpPr>
          <p:cNvPr id="2" name="TextBox 1">
            <a:extLst>
              <a:ext uri="{FF2B5EF4-FFF2-40B4-BE49-F238E27FC236}">
                <a16:creationId xmlns:a16="http://schemas.microsoft.com/office/drawing/2014/main" id="{EBDF61E6-4BB7-D795-28B0-DB470D076863}"/>
              </a:ext>
            </a:extLst>
          </p:cNvPr>
          <p:cNvSpPr txBox="1"/>
          <p:nvPr/>
        </p:nvSpPr>
        <p:spPr>
          <a:xfrm>
            <a:off x="533399" y="5011091"/>
            <a:ext cx="4786075" cy="369332"/>
          </a:xfrm>
          <a:prstGeom prst="rect">
            <a:avLst/>
          </a:prstGeom>
          <a:noFill/>
        </p:spPr>
        <p:txBody>
          <a:bodyPr wrap="square" rtlCol="0">
            <a:spAutoFit/>
          </a:bodyPr>
          <a:lstStyle/>
          <a:p>
            <a:r>
              <a:rPr lang="en-US" b="1">
                <a:solidFill>
                  <a:schemeClr val="accent6"/>
                </a:solidFill>
                <a:latin typeface="Avenir Next LT Pro" panose="020B0504020202020204" pitchFamily="34" charset="0"/>
              </a:rPr>
              <a:t>USING AI AT STETSON</a:t>
            </a:r>
          </a:p>
        </p:txBody>
      </p:sp>
      <p:sp>
        <p:nvSpPr>
          <p:cNvPr id="3" name="TextBox 2">
            <a:extLst>
              <a:ext uri="{FF2B5EF4-FFF2-40B4-BE49-F238E27FC236}">
                <a16:creationId xmlns:a16="http://schemas.microsoft.com/office/drawing/2014/main" id="{1AE67E48-7D71-5B2C-A48D-98B7B869730D}"/>
              </a:ext>
            </a:extLst>
          </p:cNvPr>
          <p:cNvSpPr txBox="1"/>
          <p:nvPr/>
        </p:nvSpPr>
        <p:spPr>
          <a:xfrm>
            <a:off x="533400" y="5443326"/>
            <a:ext cx="4940300" cy="523220"/>
          </a:xfrm>
          <a:prstGeom prst="rect">
            <a:avLst/>
          </a:prstGeom>
          <a:noFill/>
        </p:spPr>
        <p:txBody>
          <a:bodyPr wrap="square" rtlCol="0">
            <a:spAutoFit/>
          </a:bodyPr>
          <a:lstStyle/>
          <a:p>
            <a:r>
              <a:rPr lang="en-US" sz="1400" dirty="0">
                <a:solidFill>
                  <a:schemeClr val="bg2">
                    <a:lumMod val="75000"/>
                  </a:schemeClr>
                </a:solidFill>
                <a:latin typeface="Avenir Next LT Pro" panose="020B0504020202020204" pitchFamily="34" charset="0"/>
              </a:rPr>
              <a:t>Discussion Questions | What Is AI?! | What Is Our Policy | Violations | How to Fact Check &amp; Cite AI | The End</a:t>
            </a:r>
          </a:p>
        </p:txBody>
      </p:sp>
      <p:pic>
        <p:nvPicPr>
          <p:cNvPr id="5" name="Graphic 4" descr="Thought bubble with solid fill">
            <a:extLst>
              <a:ext uri="{FF2B5EF4-FFF2-40B4-BE49-F238E27FC236}">
                <a16:creationId xmlns:a16="http://schemas.microsoft.com/office/drawing/2014/main" id="{40F06D61-24FC-FDE2-A925-0333D2DBB64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043779" y="9630037"/>
            <a:ext cx="1016289" cy="1016289"/>
          </a:xfrm>
          <a:prstGeom prst="rect">
            <a:avLst/>
          </a:prstGeom>
        </p:spPr>
      </p:pic>
      <p:pic>
        <p:nvPicPr>
          <p:cNvPr id="9" name="Graphic 8" descr="Document outline">
            <a:extLst>
              <a:ext uri="{FF2B5EF4-FFF2-40B4-BE49-F238E27FC236}">
                <a16:creationId xmlns:a16="http://schemas.microsoft.com/office/drawing/2014/main" id="{383BAADC-2516-4358-2682-CE6BED62357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905474" y="12069676"/>
            <a:ext cx="914400" cy="914400"/>
          </a:xfrm>
          <a:prstGeom prst="rect">
            <a:avLst/>
          </a:prstGeom>
        </p:spPr>
      </p:pic>
    </p:spTree>
    <p:extLst>
      <p:ext uri="{BB962C8B-B14F-4D97-AF65-F5344CB8AC3E}">
        <p14:creationId xmlns:p14="http://schemas.microsoft.com/office/powerpoint/2010/main" val="1649110019"/>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00000">
              <a:schemeClr val="tx1">
                <a:lumMod val="85000"/>
                <a:lumOff val="15000"/>
              </a:schemeClr>
            </a:gs>
            <a:gs pos="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8396DAB1-DE76-A300-8EBD-D877AC0C09DC}"/>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A38BF9DD-C8FC-0ACD-987D-D537D5D313A3}"/>
              </a:ext>
            </a:extLst>
          </p:cNvPr>
          <p:cNvSpPr txBox="1"/>
          <p:nvPr/>
        </p:nvSpPr>
        <p:spPr>
          <a:xfrm>
            <a:off x="232228" y="1199168"/>
            <a:ext cx="8794735" cy="5078313"/>
          </a:xfrm>
          <a:prstGeom prst="rect">
            <a:avLst/>
          </a:prstGeom>
          <a:noFill/>
        </p:spPr>
        <p:txBody>
          <a:bodyPr wrap="square" lIns="91440" tIns="45720" rIns="91440" bIns="45720" rtlCol="0" anchor="t">
            <a:spAutoFit/>
          </a:bodyPr>
          <a:lstStyle/>
          <a:p>
            <a:pPr marL="285750" indent="-285750">
              <a:buFont typeface="Wingdings" pitchFamily="2" charset="2"/>
              <a:buChar char="Ø"/>
            </a:pPr>
            <a:r>
              <a:rPr lang="en-US" dirty="0">
                <a:solidFill>
                  <a:schemeClr val="accent6"/>
                </a:solidFill>
                <a:latin typeface="Avenir Next LT Pro"/>
                <a:ea typeface="Baskerville" panose="02020502070401020303" pitchFamily="18" charset="0"/>
              </a:rPr>
              <a:t>General Rules when citing:</a:t>
            </a:r>
          </a:p>
          <a:p>
            <a:pPr marL="742950" lvl="1" indent="-285750">
              <a:buFont typeface="Arial" panose="020B0604020202020204" pitchFamily="34" charset="0"/>
              <a:buChar char="•"/>
            </a:pPr>
            <a:r>
              <a:rPr lang="en-US" dirty="0">
                <a:solidFill>
                  <a:schemeClr val="bg2">
                    <a:lumMod val="75000"/>
                  </a:schemeClr>
                </a:solidFill>
                <a:latin typeface="Avenir Next LT Pro"/>
                <a:ea typeface="Baskerville" panose="02020502070401020303" pitchFamily="18" charset="0"/>
              </a:rPr>
              <a:t>AI must be cited when used for ideas, text, or summaries</a:t>
            </a:r>
          </a:p>
          <a:p>
            <a:pPr marL="742950" lvl="1" indent="-285750">
              <a:buFont typeface="Arial" panose="020B0604020202020204" pitchFamily="34" charset="0"/>
              <a:buChar char="•"/>
            </a:pPr>
            <a:r>
              <a:rPr lang="en-US" dirty="0">
                <a:solidFill>
                  <a:schemeClr val="bg2">
                    <a:lumMod val="75000"/>
                  </a:schemeClr>
                </a:solidFill>
                <a:latin typeface="Avenir Next LT Pro"/>
                <a:ea typeface="Baskerville" panose="02020502070401020303" pitchFamily="18" charset="0"/>
              </a:rPr>
              <a:t>State how AI was used (brainstorming, summarizing, drafting, etc.)</a:t>
            </a:r>
          </a:p>
          <a:p>
            <a:pPr marL="285750" indent="-285750">
              <a:buFont typeface="Wingdings" pitchFamily="2" charset="2"/>
              <a:buChar char="Ø"/>
            </a:pPr>
            <a:r>
              <a:rPr lang="en-US" dirty="0">
                <a:solidFill>
                  <a:schemeClr val="accent6"/>
                </a:solidFill>
                <a:latin typeface="Avenir Next LT Pro"/>
                <a:ea typeface="Baskerville" panose="02020502070401020303" pitchFamily="18" charset="0"/>
              </a:rPr>
              <a:t>APA (Brown University Library, 2023)</a:t>
            </a:r>
          </a:p>
          <a:p>
            <a:pPr marL="742950" lvl="1" indent="-285750">
              <a:buFont typeface="Arial" panose="020B0604020202020204" pitchFamily="34" charset="0"/>
              <a:buChar char="•"/>
            </a:pPr>
            <a:r>
              <a:rPr lang="en-US" dirty="0">
                <a:solidFill>
                  <a:schemeClr val="bg2">
                    <a:lumMod val="75000"/>
                  </a:schemeClr>
                </a:solidFill>
                <a:latin typeface="Avenir Next LT Pro"/>
                <a:ea typeface="Baskerville" panose="02020502070401020303" pitchFamily="18" charset="0"/>
              </a:rPr>
              <a:t>Author. (Date). Name of tool (Version of tool) [Large language model]. URL</a:t>
            </a:r>
          </a:p>
          <a:p>
            <a:pPr marL="742950" lvl="1" indent="-285750">
              <a:buFont typeface="Arial" panose="020B0604020202020204" pitchFamily="34" charset="0"/>
              <a:buChar char="•"/>
            </a:pPr>
            <a:r>
              <a:rPr lang="en-US" dirty="0">
                <a:solidFill>
                  <a:schemeClr val="bg2">
                    <a:lumMod val="75000"/>
                  </a:schemeClr>
                </a:solidFill>
                <a:latin typeface="Avenir Next LT Pro"/>
                <a:ea typeface="Baskerville" panose="02020502070401020303" pitchFamily="18" charset="0"/>
              </a:rPr>
              <a:t>OpenAI. (2023). ChatGPT (Mar 14 version) [Large language model]. https://chat.openai.com/chat</a:t>
            </a:r>
          </a:p>
          <a:p>
            <a:pPr marL="742950" lvl="1" indent="-285750">
              <a:buFont typeface="Arial" panose="020B0604020202020204" pitchFamily="34" charset="0"/>
              <a:buChar char="•"/>
            </a:pPr>
            <a:r>
              <a:rPr lang="en-US" dirty="0">
                <a:solidFill>
                  <a:schemeClr val="bg2">
                    <a:lumMod val="75000"/>
                  </a:schemeClr>
                </a:solidFill>
                <a:latin typeface="Avenir Next LT Pro"/>
                <a:ea typeface="Baskerville" panose="02020502070401020303" pitchFamily="18" charset="0"/>
              </a:rPr>
              <a:t>In-text Citation: (OpenAI, 2023)</a:t>
            </a:r>
          </a:p>
          <a:p>
            <a:pPr marL="285750" indent="-285750">
              <a:buFont typeface="Wingdings" pitchFamily="2" charset="2"/>
              <a:buChar char="Ø"/>
            </a:pPr>
            <a:r>
              <a:rPr lang="en-US" dirty="0">
                <a:solidFill>
                  <a:schemeClr val="accent6"/>
                </a:solidFill>
                <a:latin typeface="Avenir Next LT Pro"/>
                <a:ea typeface="Baskerville" panose="02020502070401020303" pitchFamily="18" charset="0"/>
              </a:rPr>
              <a:t>MLA (Brown University Library, 2023)</a:t>
            </a:r>
          </a:p>
          <a:p>
            <a:pPr marL="742950" lvl="1" indent="-285750">
              <a:buFont typeface="Arial" panose="020B0604020202020204" pitchFamily="34" charset="0"/>
              <a:buChar char="•"/>
            </a:pPr>
            <a:r>
              <a:rPr lang="en-US" dirty="0">
                <a:solidFill>
                  <a:schemeClr val="bg2">
                    <a:lumMod val="75000"/>
                  </a:schemeClr>
                </a:solidFill>
                <a:latin typeface="Avenir Next LT Pro"/>
                <a:ea typeface="Baskerville" panose="02020502070401020303" pitchFamily="18" charset="0"/>
              </a:rPr>
              <a:t>"Description of chat" prompt. Name of AI tool, version of AI tool, Company, Date of chat, URL.</a:t>
            </a:r>
          </a:p>
          <a:p>
            <a:pPr marL="742950" lvl="1" indent="-285750">
              <a:buFont typeface="Arial" panose="020B0604020202020204" pitchFamily="34" charset="0"/>
              <a:buChar char="•"/>
            </a:pPr>
            <a:r>
              <a:rPr lang="en-US" dirty="0">
                <a:solidFill>
                  <a:schemeClr val="bg2">
                    <a:lumMod val="75000"/>
                  </a:schemeClr>
                </a:solidFill>
                <a:latin typeface="Avenir Next LT Pro"/>
                <a:ea typeface="Baskerville" panose="02020502070401020303" pitchFamily="18" charset="0"/>
              </a:rPr>
              <a:t>"Examples of harm reduction initiatives" prompt. ChatGPT, 23 Mar. version, OpenAI, 4 Mar. 2023, chat.openai.com/chat.</a:t>
            </a:r>
          </a:p>
          <a:p>
            <a:pPr marL="742950" lvl="1" indent="-285750">
              <a:buFont typeface="Arial" panose="020B0604020202020204" pitchFamily="34" charset="0"/>
              <a:buChar char="•"/>
            </a:pPr>
            <a:r>
              <a:rPr lang="en-US" dirty="0">
                <a:solidFill>
                  <a:schemeClr val="bg2">
                    <a:lumMod val="75000"/>
                  </a:schemeClr>
                </a:solidFill>
                <a:latin typeface="Avenir Next LT Pro"/>
                <a:ea typeface="Baskerville" panose="02020502070401020303" pitchFamily="18" charset="0"/>
              </a:rPr>
              <a:t>In-text Citation: ("Examples of harm reduction")</a:t>
            </a:r>
          </a:p>
          <a:p>
            <a:pPr marL="285750" indent="-285750">
              <a:buFont typeface="Wingdings" pitchFamily="2" charset="2"/>
              <a:buChar char="Ø"/>
            </a:pPr>
            <a:r>
              <a:rPr lang="en-US" dirty="0">
                <a:solidFill>
                  <a:schemeClr val="accent6"/>
                </a:solidFill>
                <a:latin typeface="Avenir Next LT Pro"/>
                <a:ea typeface="Baskerville" panose="02020502070401020303" pitchFamily="18" charset="0"/>
              </a:rPr>
              <a:t>Chicago (Brown University Library, 2023)</a:t>
            </a:r>
          </a:p>
          <a:p>
            <a:pPr marL="742950" lvl="1" indent="-285750">
              <a:buFont typeface="Arial" panose="020B0604020202020204" pitchFamily="34" charset="0"/>
              <a:buChar char="•"/>
            </a:pPr>
            <a:r>
              <a:rPr lang="en-US" dirty="0">
                <a:solidFill>
                  <a:schemeClr val="bg2">
                    <a:lumMod val="75000"/>
                  </a:schemeClr>
                </a:solidFill>
                <a:latin typeface="Avenir Next LT Pro"/>
                <a:ea typeface="Baskerville" panose="02020502070401020303" pitchFamily="18" charset="0"/>
              </a:rPr>
              <a:t>Author, Title, Publisher, Date, </a:t>
            </a:r>
            <a:r>
              <a:rPr lang="en-US" dirty="0" err="1">
                <a:solidFill>
                  <a:schemeClr val="bg2">
                    <a:lumMod val="75000"/>
                  </a:schemeClr>
                </a:solidFill>
                <a:latin typeface="Avenir Next LT Pro"/>
                <a:ea typeface="Baskerville" panose="02020502070401020303" pitchFamily="18" charset="0"/>
              </a:rPr>
              <a:t>url</a:t>
            </a:r>
            <a:r>
              <a:rPr lang="en-US" dirty="0">
                <a:solidFill>
                  <a:schemeClr val="bg2">
                    <a:lumMod val="75000"/>
                  </a:schemeClr>
                </a:solidFill>
                <a:latin typeface="Avenir Next LT Pro"/>
                <a:ea typeface="Baskerville" panose="02020502070401020303" pitchFamily="18" charset="0"/>
              </a:rPr>
              <a:t> for the tool.</a:t>
            </a:r>
          </a:p>
          <a:p>
            <a:pPr marL="742950" lvl="1" indent="-285750">
              <a:buFont typeface="Arial" panose="020B0604020202020204" pitchFamily="34" charset="0"/>
              <a:buChar char="•"/>
            </a:pPr>
            <a:r>
              <a:rPr lang="en-US" dirty="0">
                <a:solidFill>
                  <a:schemeClr val="bg2">
                    <a:lumMod val="75000"/>
                  </a:schemeClr>
                </a:solidFill>
                <a:latin typeface="Avenir Next LT Pro"/>
                <a:ea typeface="Baskerville" panose="02020502070401020303" pitchFamily="18" charset="0"/>
              </a:rPr>
              <a:t>Text generated by ChatGPT, OpenAI, March 7, 2023, https://chat.openai.com/chat. </a:t>
            </a:r>
          </a:p>
        </p:txBody>
      </p:sp>
      <p:sp>
        <p:nvSpPr>
          <p:cNvPr id="2" name="TextBox 1">
            <a:extLst>
              <a:ext uri="{FF2B5EF4-FFF2-40B4-BE49-F238E27FC236}">
                <a16:creationId xmlns:a16="http://schemas.microsoft.com/office/drawing/2014/main" id="{A57B2A6B-39FA-8E59-2D1E-E08F195D13E5}"/>
              </a:ext>
            </a:extLst>
          </p:cNvPr>
          <p:cNvSpPr txBox="1"/>
          <p:nvPr/>
        </p:nvSpPr>
        <p:spPr>
          <a:xfrm>
            <a:off x="232228" y="175822"/>
            <a:ext cx="8387979" cy="830997"/>
          </a:xfrm>
          <a:prstGeom prst="rect">
            <a:avLst/>
          </a:prstGeom>
          <a:noFill/>
        </p:spPr>
        <p:txBody>
          <a:bodyPr wrap="square" rtlCol="0">
            <a:spAutoFit/>
          </a:bodyPr>
          <a:lstStyle/>
          <a:p>
            <a:r>
              <a:rPr lang="en-US" sz="4800" b="1" dirty="0">
                <a:solidFill>
                  <a:schemeClr val="bg1"/>
                </a:solidFill>
                <a:latin typeface="Avenir Next LT Pro" panose="020B0504020202020204" pitchFamily="34" charset="0"/>
              </a:rPr>
              <a:t>How to Cite AI Properly​</a:t>
            </a:r>
          </a:p>
        </p:txBody>
      </p:sp>
      <p:pic>
        <p:nvPicPr>
          <p:cNvPr id="5" name="Picture 4" descr="A statue of a person sitting on a bench&#10;&#10;Description automatically generated">
            <a:extLst>
              <a:ext uri="{FF2B5EF4-FFF2-40B4-BE49-F238E27FC236}">
                <a16:creationId xmlns:a16="http://schemas.microsoft.com/office/drawing/2014/main" id="{D3A8D1EB-29F6-5513-5008-62B1C9A769CE}"/>
              </a:ext>
            </a:extLst>
          </p:cNvPr>
          <p:cNvPicPr>
            <a:picLocks noChangeAspect="1"/>
          </p:cNvPicPr>
          <p:nvPr/>
        </p:nvPicPr>
        <p:blipFill>
          <a:blip r:embed="rId4">
            <a:alphaModFix amt="70000"/>
            <a:extLst>
              <a:ext uri="{28A0092B-C50C-407E-A947-70E740481C1C}">
                <a14:useLocalDpi xmlns:a14="http://schemas.microsoft.com/office/drawing/2010/main" val="0"/>
              </a:ext>
            </a:extLst>
          </a:blip>
          <a:srcRect l="4362"/>
          <a:stretch/>
        </p:blipFill>
        <p:spPr>
          <a:xfrm flipH="1">
            <a:off x="8905497" y="0"/>
            <a:ext cx="4459164" cy="6858000"/>
          </a:xfrm>
          <a:prstGeom prst="rect">
            <a:avLst/>
          </a:prstGeom>
        </p:spPr>
      </p:pic>
    </p:spTree>
    <p:extLst>
      <p:ext uri="{BB962C8B-B14F-4D97-AF65-F5344CB8AC3E}">
        <p14:creationId xmlns:p14="http://schemas.microsoft.com/office/powerpoint/2010/main" val="3983964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00000">
              <a:schemeClr val="tx1">
                <a:lumMod val="85000"/>
                <a:lumOff val="15000"/>
              </a:schemeClr>
            </a:gs>
            <a:gs pos="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9F16F6BF-624C-E90C-3464-F347D389A2B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5A18BAA-E995-6969-A190-AB99AC721662}"/>
              </a:ext>
            </a:extLst>
          </p:cNvPr>
          <p:cNvSpPr txBox="1"/>
          <p:nvPr/>
        </p:nvSpPr>
        <p:spPr>
          <a:xfrm>
            <a:off x="18259" y="1414273"/>
            <a:ext cx="11376703" cy="1122510"/>
          </a:xfrm>
          <a:prstGeom prst="rect">
            <a:avLst/>
          </a:prstGeom>
          <a:noFill/>
        </p:spPr>
        <p:txBody>
          <a:bodyPr wrap="square" rtlCol="0">
            <a:spAutoFit/>
          </a:bodyPr>
          <a:lstStyle/>
          <a:p>
            <a:pPr algn="ctr"/>
            <a:r>
              <a:rPr lang="en-US" sz="6600" b="1" dirty="0">
                <a:solidFill>
                  <a:schemeClr val="bg1"/>
                </a:solidFill>
                <a:latin typeface="Avenir Next LT Pro" panose="020B0504020202020204" pitchFamily="34" charset="0"/>
              </a:rPr>
              <a:t>Use AI Responsibly!</a:t>
            </a:r>
          </a:p>
        </p:txBody>
      </p:sp>
      <p:sp>
        <p:nvSpPr>
          <p:cNvPr id="8" name="TextBox 7">
            <a:extLst>
              <a:ext uri="{FF2B5EF4-FFF2-40B4-BE49-F238E27FC236}">
                <a16:creationId xmlns:a16="http://schemas.microsoft.com/office/drawing/2014/main" id="{F2125157-107E-25BF-9734-EFE30E6D4E03}"/>
              </a:ext>
            </a:extLst>
          </p:cNvPr>
          <p:cNvSpPr txBox="1"/>
          <p:nvPr/>
        </p:nvSpPr>
        <p:spPr>
          <a:xfrm>
            <a:off x="3343391" y="3622290"/>
            <a:ext cx="4726438" cy="369332"/>
          </a:xfrm>
          <a:prstGeom prst="rect">
            <a:avLst/>
          </a:prstGeom>
          <a:noFill/>
        </p:spPr>
        <p:txBody>
          <a:bodyPr wrap="square" lIns="91440" tIns="45720" rIns="91440" bIns="45720" rtlCol="0" anchor="t">
            <a:spAutoFit/>
          </a:bodyPr>
          <a:lstStyle/>
          <a:p>
            <a:pPr algn="ctr"/>
            <a:r>
              <a:rPr lang="en-US" b="1" dirty="0">
                <a:solidFill>
                  <a:schemeClr val="accent6"/>
                </a:solidFill>
                <a:latin typeface="Avenir Next LT Pro"/>
              </a:rPr>
              <a:t>THE END</a:t>
            </a:r>
            <a:endParaRPr lang="en-US" b="1" dirty="0">
              <a:solidFill>
                <a:schemeClr val="accent6"/>
              </a:solidFill>
              <a:latin typeface="Avenir Next LT Pro" panose="020B0504020202020204" pitchFamily="34" charset="0"/>
            </a:endParaRPr>
          </a:p>
        </p:txBody>
      </p:sp>
    </p:spTree>
    <p:extLst>
      <p:ext uri="{BB962C8B-B14F-4D97-AF65-F5344CB8AC3E}">
        <p14:creationId xmlns:p14="http://schemas.microsoft.com/office/powerpoint/2010/main" val="716201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100000">
              <a:schemeClr val="tx1">
                <a:lumMod val="85000"/>
                <a:lumOff val="15000"/>
              </a:schemeClr>
            </a:gs>
            <a:gs pos="0">
              <a:schemeClr val="tx1">
                <a:lumMod val="75000"/>
                <a:lumOff val="25000"/>
              </a:schemeClr>
            </a:gs>
          </a:gsLst>
          <a:lin ang="5400000" scaled="1"/>
        </a:gradFill>
        <a:effectLst/>
      </p:bgPr>
    </p:bg>
    <p:spTree>
      <p:nvGrpSpPr>
        <p:cNvPr id="1" name=""/>
        <p:cNvGrpSpPr/>
        <p:nvPr/>
      </p:nvGrpSpPr>
      <p:grpSpPr>
        <a:xfrm>
          <a:off x="0" y="0"/>
          <a:ext cx="0" cy="0"/>
          <a:chOff x="0" y="0"/>
          <a:chExt cx="0" cy="0"/>
        </a:xfrm>
      </p:grpSpPr>
      <p:pic>
        <p:nvPicPr>
          <p:cNvPr id="4" name="Picture 3" descr="1. A group of people holding a flag">
            <a:extLst>
              <a:ext uri="{FF2B5EF4-FFF2-40B4-BE49-F238E27FC236}">
                <a16:creationId xmlns:a16="http://schemas.microsoft.com/office/drawing/2014/main" id="{FCA4ECE2-70AE-3ABA-9EAD-795306C30D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1931" y="-410390"/>
            <a:ext cx="4250139" cy="2833426"/>
          </a:xfrm>
          <a:prstGeom prst="rect">
            <a:avLst/>
          </a:prstGeom>
          <a:ln w="38100">
            <a:solidFill>
              <a:schemeClr val="accent6"/>
            </a:solidFill>
          </a:ln>
        </p:spPr>
      </p:pic>
      <p:pic>
        <p:nvPicPr>
          <p:cNvPr id="22" name="Picture 21" descr="2. A group of military men in uniform">
            <a:extLst>
              <a:ext uri="{FF2B5EF4-FFF2-40B4-BE49-F238E27FC236}">
                <a16:creationId xmlns:a16="http://schemas.microsoft.com/office/drawing/2014/main" id="{CAE9EFEA-CEA5-B703-7EAE-54F2C57E32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475" y="-148406"/>
            <a:ext cx="4619044" cy="3067873"/>
          </a:xfrm>
          <a:prstGeom prst="rect">
            <a:avLst/>
          </a:prstGeom>
          <a:ln w="38100">
            <a:solidFill>
              <a:schemeClr val="accent6"/>
            </a:solidFill>
          </a:ln>
        </p:spPr>
      </p:pic>
      <p:pic>
        <p:nvPicPr>
          <p:cNvPr id="50" name="Picture 49" descr="7.001 A group of people standing outside">
            <a:extLst>
              <a:ext uri="{FF2B5EF4-FFF2-40B4-BE49-F238E27FC236}">
                <a16:creationId xmlns:a16="http://schemas.microsoft.com/office/drawing/2014/main" id="{66DA956F-9F87-54BA-B0CD-7B0063D556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5510" y="-434557"/>
            <a:ext cx="3759862" cy="2674570"/>
          </a:xfrm>
          <a:prstGeom prst="rect">
            <a:avLst/>
          </a:prstGeom>
          <a:ln w="38100">
            <a:solidFill>
              <a:schemeClr val="accent6"/>
            </a:solidFill>
          </a:ln>
        </p:spPr>
      </p:pic>
      <p:pic>
        <p:nvPicPr>
          <p:cNvPr id="26" name="Picture 25" descr="4. A group of people cleaning the beach">
            <a:extLst>
              <a:ext uri="{FF2B5EF4-FFF2-40B4-BE49-F238E27FC236}">
                <a16:creationId xmlns:a16="http://schemas.microsoft.com/office/drawing/2014/main" id="{03CEA637-8027-4917-492D-DF093C5D2CAE}"/>
              </a:ext>
            </a:extLst>
          </p:cNvPr>
          <p:cNvPicPr>
            <a:picLocks noChangeAspect="1"/>
          </p:cNvPicPr>
          <p:nvPr/>
        </p:nvPicPr>
        <p:blipFill rotWithShape="1">
          <a:blip r:embed="rId6">
            <a:extLst>
              <a:ext uri="{28A0092B-C50C-407E-A947-70E740481C1C}">
                <a14:useLocalDpi xmlns:a14="http://schemas.microsoft.com/office/drawing/2010/main" val="0"/>
              </a:ext>
            </a:extLst>
          </a:blip>
          <a:srcRect l="20014" r="23867" b="15151"/>
          <a:stretch/>
        </p:blipFill>
        <p:spPr>
          <a:xfrm>
            <a:off x="39930" y="3109648"/>
            <a:ext cx="2979141" cy="3378307"/>
          </a:xfrm>
          <a:prstGeom prst="rect">
            <a:avLst/>
          </a:prstGeom>
          <a:ln w="38100">
            <a:solidFill>
              <a:schemeClr val="accent6"/>
            </a:solidFill>
          </a:ln>
        </p:spPr>
      </p:pic>
      <p:pic>
        <p:nvPicPr>
          <p:cNvPr id="32" name="Picture 31" descr="7. An aerial view of a building">
            <a:extLst>
              <a:ext uri="{FF2B5EF4-FFF2-40B4-BE49-F238E27FC236}">
                <a16:creationId xmlns:a16="http://schemas.microsoft.com/office/drawing/2014/main" id="{129DCD7D-5500-F82B-4C32-FF4E092536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13" y="2013822"/>
            <a:ext cx="3341828" cy="1879778"/>
          </a:xfrm>
          <a:prstGeom prst="rect">
            <a:avLst/>
          </a:prstGeom>
          <a:ln w="38100">
            <a:solidFill>
              <a:schemeClr val="accent6"/>
            </a:solidFill>
          </a:ln>
        </p:spPr>
      </p:pic>
      <p:pic>
        <p:nvPicPr>
          <p:cNvPr id="24" name="Picture 23" descr="3. A group of people standing in a field of small flags">
            <a:extLst>
              <a:ext uri="{FF2B5EF4-FFF2-40B4-BE49-F238E27FC236}">
                <a16:creationId xmlns:a16="http://schemas.microsoft.com/office/drawing/2014/main" id="{6C50828B-7457-1B6B-6112-ED715FD112CE}"/>
              </a:ext>
            </a:extLst>
          </p:cNvPr>
          <p:cNvPicPr>
            <a:picLocks noChangeAspect="1"/>
          </p:cNvPicPr>
          <p:nvPr/>
        </p:nvPicPr>
        <p:blipFill rotWithShape="1">
          <a:blip r:embed="rId8">
            <a:extLst>
              <a:ext uri="{28A0092B-C50C-407E-A947-70E740481C1C}">
                <a14:useLocalDpi xmlns:a14="http://schemas.microsoft.com/office/drawing/2010/main" val="0"/>
              </a:ext>
            </a:extLst>
          </a:blip>
          <a:srcRect l="5500" r="18638" b="26667"/>
          <a:stretch/>
        </p:blipFill>
        <p:spPr>
          <a:xfrm>
            <a:off x="4110246" y="1970175"/>
            <a:ext cx="4633797" cy="2975006"/>
          </a:xfrm>
          <a:prstGeom prst="rect">
            <a:avLst/>
          </a:prstGeom>
          <a:ln w="38100">
            <a:solidFill>
              <a:schemeClr val="accent6"/>
            </a:solidFill>
          </a:ln>
        </p:spPr>
      </p:pic>
      <p:pic>
        <p:nvPicPr>
          <p:cNvPr id="36" name="Picture 35" descr="9. A group of people sitting in a classroom">
            <a:extLst>
              <a:ext uri="{FF2B5EF4-FFF2-40B4-BE49-F238E27FC236}">
                <a16:creationId xmlns:a16="http://schemas.microsoft.com/office/drawing/2014/main" id="{28D259A1-3B43-CB7F-12F6-F2E7E5B9BC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26197" y="1233406"/>
            <a:ext cx="2680164" cy="1805704"/>
          </a:xfrm>
          <a:prstGeom prst="rect">
            <a:avLst/>
          </a:prstGeom>
          <a:ln w="38100">
            <a:solidFill>
              <a:schemeClr val="accent6"/>
            </a:solidFill>
          </a:ln>
        </p:spPr>
      </p:pic>
      <p:pic>
        <p:nvPicPr>
          <p:cNvPr id="48" name="Picture 47" descr="6.2 &#10;A person standing at a podium">
            <a:extLst>
              <a:ext uri="{FF2B5EF4-FFF2-40B4-BE49-F238E27FC236}">
                <a16:creationId xmlns:a16="http://schemas.microsoft.com/office/drawing/2014/main" id="{02652DFF-E71F-D0FA-89D7-8636C0FBB80B}"/>
              </a:ext>
            </a:extLst>
          </p:cNvPr>
          <p:cNvPicPr>
            <a:picLocks noChangeAspect="1"/>
          </p:cNvPicPr>
          <p:nvPr/>
        </p:nvPicPr>
        <p:blipFill rotWithShape="1">
          <a:blip r:embed="rId10">
            <a:extLst>
              <a:ext uri="{28A0092B-C50C-407E-A947-70E740481C1C}">
                <a14:useLocalDpi xmlns:a14="http://schemas.microsoft.com/office/drawing/2010/main" val="0"/>
              </a:ext>
            </a:extLst>
          </a:blip>
          <a:srcRect l="8149" t="5249" r="4574" b="3561"/>
          <a:stretch/>
        </p:blipFill>
        <p:spPr>
          <a:xfrm>
            <a:off x="2532086" y="1857418"/>
            <a:ext cx="1683983" cy="2192586"/>
          </a:xfrm>
          <a:prstGeom prst="rect">
            <a:avLst/>
          </a:prstGeom>
          <a:ln w="38100">
            <a:solidFill>
              <a:schemeClr val="accent6"/>
            </a:solidFill>
          </a:ln>
        </p:spPr>
      </p:pic>
      <p:pic>
        <p:nvPicPr>
          <p:cNvPr id="28" name="Picture 27" descr="5. A group of women holding puppies">
            <a:extLst>
              <a:ext uri="{FF2B5EF4-FFF2-40B4-BE49-F238E27FC236}">
                <a16:creationId xmlns:a16="http://schemas.microsoft.com/office/drawing/2014/main" id="{B31EA275-F8F3-EF4A-AC9E-1FF11788645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33945" y="4098716"/>
            <a:ext cx="3741023" cy="2805767"/>
          </a:xfrm>
          <a:prstGeom prst="rect">
            <a:avLst/>
          </a:prstGeom>
          <a:ln w="38100">
            <a:solidFill>
              <a:schemeClr val="accent6"/>
            </a:solidFill>
          </a:ln>
        </p:spPr>
      </p:pic>
      <p:pic>
        <p:nvPicPr>
          <p:cNvPr id="34" name="Picture 33" descr="8. A person sitting in the grass using a computer">
            <a:extLst>
              <a:ext uri="{FF2B5EF4-FFF2-40B4-BE49-F238E27FC236}">
                <a16:creationId xmlns:a16="http://schemas.microsoft.com/office/drawing/2014/main" id="{456FF877-E496-8A58-C414-7E16B3890C1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68812" y="4098716"/>
            <a:ext cx="3102939" cy="2327204"/>
          </a:xfrm>
          <a:prstGeom prst="rect">
            <a:avLst/>
          </a:prstGeom>
          <a:ln w="38100">
            <a:solidFill>
              <a:schemeClr val="accent6"/>
            </a:solidFill>
          </a:ln>
        </p:spPr>
      </p:pic>
      <p:pic>
        <p:nvPicPr>
          <p:cNvPr id="46" name="Picture 45" descr="7.01&#10;A group of people planting trees">
            <a:extLst>
              <a:ext uri="{FF2B5EF4-FFF2-40B4-BE49-F238E27FC236}">
                <a16:creationId xmlns:a16="http://schemas.microsoft.com/office/drawing/2014/main" id="{A1E1C13F-1C77-FF78-78C9-2006AF8D6DA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40413" y="4501164"/>
            <a:ext cx="3102940" cy="2327205"/>
          </a:xfrm>
          <a:prstGeom prst="rect">
            <a:avLst/>
          </a:prstGeom>
          <a:ln w="38100">
            <a:solidFill>
              <a:schemeClr val="accent6"/>
            </a:solidFill>
          </a:ln>
        </p:spPr>
      </p:pic>
      <p:pic>
        <p:nvPicPr>
          <p:cNvPr id="38" name="Picture 37" descr="10. A person in a scuba diving suit writing on a paper">
            <a:extLst>
              <a:ext uri="{FF2B5EF4-FFF2-40B4-BE49-F238E27FC236}">
                <a16:creationId xmlns:a16="http://schemas.microsoft.com/office/drawing/2014/main" id="{B075746A-FBFA-E96F-B5A8-D8A041B1455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97040" y="4936806"/>
            <a:ext cx="2506371" cy="1879778"/>
          </a:xfrm>
          <a:prstGeom prst="rect">
            <a:avLst/>
          </a:prstGeom>
          <a:ln w="38100">
            <a:solidFill>
              <a:schemeClr val="accent6"/>
            </a:solidFill>
          </a:ln>
        </p:spPr>
      </p:pic>
      <p:pic>
        <p:nvPicPr>
          <p:cNvPr id="40" name="Picture 39" descr="11. A person writing on a clipboard">
            <a:extLst>
              <a:ext uri="{FF2B5EF4-FFF2-40B4-BE49-F238E27FC236}">
                <a16:creationId xmlns:a16="http://schemas.microsoft.com/office/drawing/2014/main" id="{C0DED0A1-EEAA-BAD3-08B4-BF548667B0F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98508" y="5468859"/>
            <a:ext cx="1963385" cy="1472539"/>
          </a:xfrm>
          <a:prstGeom prst="rect">
            <a:avLst/>
          </a:prstGeom>
          <a:ln w="38100">
            <a:solidFill>
              <a:schemeClr val="accent6"/>
            </a:solidFill>
          </a:ln>
        </p:spPr>
      </p:pic>
      <p:pic>
        <p:nvPicPr>
          <p:cNvPr id="42" name="Picture 41" descr="12. A group of people sitting around a table">
            <a:extLst>
              <a:ext uri="{FF2B5EF4-FFF2-40B4-BE49-F238E27FC236}">
                <a16:creationId xmlns:a16="http://schemas.microsoft.com/office/drawing/2014/main" id="{F18A0BF5-3557-2802-1200-473C49636D9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55543" y="2404013"/>
            <a:ext cx="2403055" cy="1653352"/>
          </a:xfrm>
          <a:prstGeom prst="rect">
            <a:avLst/>
          </a:prstGeom>
          <a:ln w="38100">
            <a:solidFill>
              <a:schemeClr val="accent6"/>
            </a:solidFill>
          </a:ln>
        </p:spPr>
      </p:pic>
      <p:pic>
        <p:nvPicPr>
          <p:cNvPr id="30" name="Picture 29" descr="6. A row of flags in a park">
            <a:extLst>
              <a:ext uri="{FF2B5EF4-FFF2-40B4-BE49-F238E27FC236}">
                <a16:creationId xmlns:a16="http://schemas.microsoft.com/office/drawing/2014/main" id="{FC23145E-BBC2-38A2-933A-3C332536462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443647" y="2878713"/>
            <a:ext cx="2708423" cy="1805615"/>
          </a:xfrm>
          <a:prstGeom prst="rect">
            <a:avLst/>
          </a:prstGeom>
          <a:ln w="38100">
            <a:solidFill>
              <a:schemeClr val="accent6"/>
            </a:solidFill>
          </a:ln>
        </p:spPr>
      </p:pic>
      <p:pic>
        <p:nvPicPr>
          <p:cNvPr id="44" name="Picture 43" descr="7.1 A couple of men holding a snake">
            <a:extLst>
              <a:ext uri="{FF2B5EF4-FFF2-40B4-BE49-F238E27FC236}">
                <a16:creationId xmlns:a16="http://schemas.microsoft.com/office/drawing/2014/main" id="{474D01CD-3171-6E91-C16C-23A9E97FC7B6}"/>
              </a:ext>
            </a:extLst>
          </p:cNvPr>
          <p:cNvPicPr>
            <a:picLocks noChangeAspect="1"/>
          </p:cNvPicPr>
          <p:nvPr/>
        </p:nvPicPr>
        <p:blipFill>
          <a:blip r:embed="rId18">
            <a:extLst>
              <a:ext uri="{BEBA8EAE-BF5A-486C-A8C5-ECC9F3942E4B}">
                <a14:imgProps xmlns:a14="http://schemas.microsoft.com/office/drawing/2010/main">
                  <a14:imgLayer r:embed="rId1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0267377" y="2269539"/>
            <a:ext cx="1894911" cy="1311861"/>
          </a:xfrm>
          <a:prstGeom prst="rect">
            <a:avLst/>
          </a:prstGeom>
          <a:ln w="38100">
            <a:solidFill>
              <a:schemeClr val="accent6"/>
            </a:solidFill>
          </a:ln>
        </p:spPr>
      </p:pic>
      <p:pic>
        <p:nvPicPr>
          <p:cNvPr id="56" name="Picture 55" descr="A group of soldiers in uniform&#10;&#10;Description automatically generated">
            <a:extLst>
              <a:ext uri="{FF2B5EF4-FFF2-40B4-BE49-F238E27FC236}">
                <a16:creationId xmlns:a16="http://schemas.microsoft.com/office/drawing/2014/main" id="{932636B5-9B6B-F703-6B44-B425751C15B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757983" y="1340744"/>
            <a:ext cx="2480028" cy="1653352"/>
          </a:xfrm>
          <a:prstGeom prst="rect">
            <a:avLst/>
          </a:prstGeom>
          <a:ln w="38100">
            <a:solidFill>
              <a:schemeClr val="accent6"/>
            </a:solidFill>
          </a:ln>
        </p:spPr>
      </p:pic>
      <p:pic>
        <p:nvPicPr>
          <p:cNvPr id="52" name="Picture 51" descr="A circular sign with text and images&#10;&#10;Description automatically generated">
            <a:extLst>
              <a:ext uri="{FF2B5EF4-FFF2-40B4-BE49-F238E27FC236}">
                <a16:creationId xmlns:a16="http://schemas.microsoft.com/office/drawing/2014/main" id="{DEF6BCAD-72CE-AF29-4462-2A0E3E68B0F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102100" y="1790700"/>
            <a:ext cx="3810000" cy="3810000"/>
          </a:xfrm>
          <a:prstGeom prst="rect">
            <a:avLst/>
          </a:prstGeom>
        </p:spPr>
      </p:pic>
      <p:pic>
        <p:nvPicPr>
          <p:cNvPr id="54" name="Picture 53" descr="A group of women in aprons preparing food&#10;&#10;Description automatically generated">
            <a:extLst>
              <a:ext uri="{FF2B5EF4-FFF2-40B4-BE49-F238E27FC236}">
                <a16:creationId xmlns:a16="http://schemas.microsoft.com/office/drawing/2014/main" id="{D52F6C42-8D89-971A-6CE6-DFF9FA1DDE6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0215" y="5716011"/>
            <a:ext cx="1780773" cy="1188472"/>
          </a:xfrm>
          <a:prstGeom prst="rect">
            <a:avLst/>
          </a:prstGeom>
          <a:ln w="38100">
            <a:solidFill>
              <a:schemeClr val="accent6"/>
            </a:solidFill>
          </a:ln>
        </p:spPr>
      </p:pic>
      <p:sp>
        <p:nvSpPr>
          <p:cNvPr id="57" name="TextBox 56">
            <a:extLst>
              <a:ext uri="{FF2B5EF4-FFF2-40B4-BE49-F238E27FC236}">
                <a16:creationId xmlns:a16="http://schemas.microsoft.com/office/drawing/2014/main" id="{48709269-4D23-5A9D-A075-D5029E392954}"/>
              </a:ext>
            </a:extLst>
          </p:cNvPr>
          <p:cNvSpPr txBox="1"/>
          <p:nvPr/>
        </p:nvSpPr>
        <p:spPr>
          <a:xfrm>
            <a:off x="2686911" y="1464267"/>
            <a:ext cx="6438900" cy="1107996"/>
          </a:xfrm>
          <a:prstGeom prst="rect">
            <a:avLst/>
          </a:prstGeom>
          <a:noFill/>
        </p:spPr>
        <p:txBody>
          <a:bodyPr wrap="square" rtlCol="0">
            <a:spAutoFit/>
          </a:bodyPr>
          <a:lstStyle/>
          <a:p>
            <a:pPr algn="ctr"/>
            <a:r>
              <a:rPr lang="en-US" sz="6600" b="1">
                <a:ln w="57150">
                  <a:solidFill>
                    <a:schemeClr val="tx1"/>
                  </a:solidFill>
                </a:ln>
                <a:solidFill>
                  <a:schemeClr val="bg1"/>
                </a:solidFill>
                <a:latin typeface="Avenir Next LT Pro" panose="020B0504020202020204" pitchFamily="34" charset="0"/>
              </a:rPr>
              <a:t>THE END</a:t>
            </a:r>
          </a:p>
        </p:txBody>
      </p:sp>
      <p:pic>
        <p:nvPicPr>
          <p:cNvPr id="59" name="Picture 58" descr="A brown hat with a black background&#10;&#10;Description automatically generated">
            <a:extLst>
              <a:ext uri="{FF2B5EF4-FFF2-40B4-BE49-F238E27FC236}">
                <a16:creationId xmlns:a16="http://schemas.microsoft.com/office/drawing/2014/main" id="{A92A16B0-705B-CDDA-A155-F6E88B060D2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181675">
            <a:off x="6820472" y="1081374"/>
            <a:ext cx="1637157" cy="1125885"/>
          </a:xfrm>
          <a:prstGeom prst="rect">
            <a:avLst/>
          </a:prstGeom>
        </p:spPr>
      </p:pic>
      <p:sp>
        <p:nvSpPr>
          <p:cNvPr id="60" name="TextBox 59">
            <a:extLst>
              <a:ext uri="{FF2B5EF4-FFF2-40B4-BE49-F238E27FC236}">
                <a16:creationId xmlns:a16="http://schemas.microsoft.com/office/drawing/2014/main" id="{1158EFA3-605F-5BCB-B389-A96E58D5C9D1}"/>
              </a:ext>
            </a:extLst>
          </p:cNvPr>
          <p:cNvSpPr txBox="1"/>
          <p:nvPr/>
        </p:nvSpPr>
        <p:spPr>
          <a:xfrm>
            <a:off x="4235450" y="2415833"/>
            <a:ext cx="3543300" cy="369332"/>
          </a:xfrm>
          <a:prstGeom prst="rect">
            <a:avLst/>
          </a:prstGeom>
          <a:noFill/>
        </p:spPr>
        <p:txBody>
          <a:bodyPr wrap="square" rtlCol="0">
            <a:spAutoFit/>
          </a:bodyPr>
          <a:lstStyle/>
          <a:p>
            <a:pPr algn="ctr"/>
            <a:r>
              <a:rPr lang="en-US" b="1">
                <a:ln w="12700">
                  <a:solidFill>
                    <a:schemeClr val="tx1"/>
                  </a:solidFill>
                </a:ln>
                <a:solidFill>
                  <a:schemeClr val="bg1"/>
                </a:solidFill>
                <a:latin typeface="Avenir Next LT Pro" panose="020B0504020202020204" pitchFamily="34" charset="0"/>
              </a:rPr>
              <a:t>OR IS IT THE BEGINNING?</a:t>
            </a:r>
          </a:p>
        </p:txBody>
      </p:sp>
    </p:spTree>
    <p:extLst>
      <p:ext uri="{BB962C8B-B14F-4D97-AF65-F5344CB8AC3E}">
        <p14:creationId xmlns:p14="http://schemas.microsoft.com/office/powerpoint/2010/main" val="2156975157"/>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p:cTn id="19" dur="500" fill="hold"/>
                                        <p:tgtEl>
                                          <p:spTgt spid="50"/>
                                        </p:tgtEl>
                                        <p:attrNameLst>
                                          <p:attrName>ppt_w</p:attrName>
                                        </p:attrNameLst>
                                      </p:cBhvr>
                                      <p:tavLst>
                                        <p:tav tm="0">
                                          <p:val>
                                            <p:fltVal val="0"/>
                                          </p:val>
                                        </p:tav>
                                        <p:tav tm="100000">
                                          <p:val>
                                            <p:strVal val="#ppt_w"/>
                                          </p:val>
                                        </p:tav>
                                      </p:tavLst>
                                    </p:anim>
                                    <p:anim calcmode="lin" valueType="num">
                                      <p:cBhvr>
                                        <p:cTn id="20" dur="500" fill="hold"/>
                                        <p:tgtEl>
                                          <p:spTgt spid="50"/>
                                        </p:tgtEl>
                                        <p:attrNameLst>
                                          <p:attrName>ppt_h</p:attrName>
                                        </p:attrNameLst>
                                      </p:cBhvr>
                                      <p:tavLst>
                                        <p:tav tm="0">
                                          <p:val>
                                            <p:fltVal val="0"/>
                                          </p:val>
                                        </p:tav>
                                        <p:tav tm="100000">
                                          <p:val>
                                            <p:strVal val="#ppt_h"/>
                                          </p:val>
                                        </p:tav>
                                      </p:tavLst>
                                    </p:anim>
                                    <p:animEffect transition="in" filter="fade">
                                      <p:cBhvr>
                                        <p:cTn id="21" dur="500"/>
                                        <p:tgtEl>
                                          <p:spTgt spid="50"/>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Effect transition="in" filter="fade">
                                      <p:cBhvr>
                                        <p:cTn id="39" dur="500"/>
                                        <p:tgtEl>
                                          <p:spTgt spid="28"/>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p:cTn id="43" dur="500" fill="hold"/>
                                        <p:tgtEl>
                                          <p:spTgt spid="34"/>
                                        </p:tgtEl>
                                        <p:attrNameLst>
                                          <p:attrName>ppt_w</p:attrName>
                                        </p:attrNameLst>
                                      </p:cBhvr>
                                      <p:tavLst>
                                        <p:tav tm="0">
                                          <p:val>
                                            <p:fltVal val="0"/>
                                          </p:val>
                                        </p:tav>
                                        <p:tav tm="100000">
                                          <p:val>
                                            <p:strVal val="#ppt_w"/>
                                          </p:val>
                                        </p:tav>
                                      </p:tavLst>
                                    </p:anim>
                                    <p:anim calcmode="lin" valueType="num">
                                      <p:cBhvr>
                                        <p:cTn id="44" dur="500" fill="hold"/>
                                        <p:tgtEl>
                                          <p:spTgt spid="34"/>
                                        </p:tgtEl>
                                        <p:attrNameLst>
                                          <p:attrName>ppt_h</p:attrName>
                                        </p:attrNameLst>
                                      </p:cBhvr>
                                      <p:tavLst>
                                        <p:tav tm="0">
                                          <p:val>
                                            <p:fltVal val="0"/>
                                          </p:val>
                                        </p:tav>
                                        <p:tav tm="100000">
                                          <p:val>
                                            <p:strVal val="#ppt_h"/>
                                          </p:val>
                                        </p:tav>
                                      </p:tavLst>
                                    </p:anim>
                                    <p:animEffect transition="in" filter="fade">
                                      <p:cBhvr>
                                        <p:cTn id="45" dur="500"/>
                                        <p:tgtEl>
                                          <p:spTgt spid="34"/>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p:cTn id="49" dur="500" fill="hold"/>
                                        <p:tgtEl>
                                          <p:spTgt spid="42"/>
                                        </p:tgtEl>
                                        <p:attrNameLst>
                                          <p:attrName>ppt_w</p:attrName>
                                        </p:attrNameLst>
                                      </p:cBhvr>
                                      <p:tavLst>
                                        <p:tav tm="0">
                                          <p:val>
                                            <p:fltVal val="0"/>
                                          </p:val>
                                        </p:tav>
                                        <p:tav tm="100000">
                                          <p:val>
                                            <p:strVal val="#ppt_w"/>
                                          </p:val>
                                        </p:tav>
                                      </p:tavLst>
                                    </p:anim>
                                    <p:anim calcmode="lin" valueType="num">
                                      <p:cBhvr>
                                        <p:cTn id="50" dur="500" fill="hold"/>
                                        <p:tgtEl>
                                          <p:spTgt spid="42"/>
                                        </p:tgtEl>
                                        <p:attrNameLst>
                                          <p:attrName>ppt_h</p:attrName>
                                        </p:attrNameLst>
                                      </p:cBhvr>
                                      <p:tavLst>
                                        <p:tav tm="0">
                                          <p:val>
                                            <p:fltVal val="0"/>
                                          </p:val>
                                        </p:tav>
                                        <p:tav tm="100000">
                                          <p:val>
                                            <p:strVal val="#ppt_h"/>
                                          </p:val>
                                        </p:tav>
                                      </p:tavLst>
                                    </p:anim>
                                    <p:animEffect transition="in" filter="fade">
                                      <p:cBhvr>
                                        <p:cTn id="51" dur="500"/>
                                        <p:tgtEl>
                                          <p:spTgt spid="42"/>
                                        </p:tgtEl>
                                      </p:cBhvr>
                                    </p:animEffect>
                                  </p:childTnLst>
                                </p:cTn>
                              </p:par>
                            </p:childTnLst>
                          </p:cTn>
                        </p:par>
                        <p:par>
                          <p:cTn id="52" fill="hold">
                            <p:stCondLst>
                              <p:cond delay="4000"/>
                            </p:stCondLst>
                            <p:childTnLst>
                              <p:par>
                                <p:cTn id="53" presetID="53" presetClass="entr" presetSubtype="16" fill="hold" nodeType="after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p:cTn id="55" dur="500" fill="hold"/>
                                        <p:tgtEl>
                                          <p:spTgt spid="38"/>
                                        </p:tgtEl>
                                        <p:attrNameLst>
                                          <p:attrName>ppt_w</p:attrName>
                                        </p:attrNameLst>
                                      </p:cBhvr>
                                      <p:tavLst>
                                        <p:tav tm="0">
                                          <p:val>
                                            <p:fltVal val="0"/>
                                          </p:val>
                                        </p:tav>
                                        <p:tav tm="100000">
                                          <p:val>
                                            <p:strVal val="#ppt_w"/>
                                          </p:val>
                                        </p:tav>
                                      </p:tavLst>
                                    </p:anim>
                                    <p:anim calcmode="lin" valueType="num">
                                      <p:cBhvr>
                                        <p:cTn id="56" dur="500" fill="hold"/>
                                        <p:tgtEl>
                                          <p:spTgt spid="38"/>
                                        </p:tgtEl>
                                        <p:attrNameLst>
                                          <p:attrName>ppt_h</p:attrName>
                                        </p:attrNameLst>
                                      </p:cBhvr>
                                      <p:tavLst>
                                        <p:tav tm="0">
                                          <p:val>
                                            <p:fltVal val="0"/>
                                          </p:val>
                                        </p:tav>
                                        <p:tav tm="100000">
                                          <p:val>
                                            <p:strVal val="#ppt_h"/>
                                          </p:val>
                                        </p:tav>
                                      </p:tavLst>
                                    </p:anim>
                                    <p:animEffect transition="in" filter="fade">
                                      <p:cBhvr>
                                        <p:cTn id="57" dur="500"/>
                                        <p:tgtEl>
                                          <p:spTgt spid="38"/>
                                        </p:tgtEl>
                                      </p:cBhvr>
                                    </p:animEffect>
                                  </p:childTnLst>
                                </p:cTn>
                              </p:par>
                            </p:childTnLst>
                          </p:cTn>
                        </p:par>
                        <p:par>
                          <p:cTn id="58" fill="hold">
                            <p:stCondLst>
                              <p:cond delay="4500"/>
                            </p:stCondLst>
                            <p:childTnLst>
                              <p:par>
                                <p:cTn id="59" presetID="53" presetClass="entr" presetSubtype="16" fill="hold" nodeType="after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p:cTn id="61" dur="500" fill="hold"/>
                                        <p:tgtEl>
                                          <p:spTgt spid="30"/>
                                        </p:tgtEl>
                                        <p:attrNameLst>
                                          <p:attrName>ppt_w</p:attrName>
                                        </p:attrNameLst>
                                      </p:cBhvr>
                                      <p:tavLst>
                                        <p:tav tm="0">
                                          <p:val>
                                            <p:fltVal val="0"/>
                                          </p:val>
                                        </p:tav>
                                        <p:tav tm="100000">
                                          <p:val>
                                            <p:strVal val="#ppt_w"/>
                                          </p:val>
                                        </p:tav>
                                      </p:tavLst>
                                    </p:anim>
                                    <p:anim calcmode="lin" valueType="num">
                                      <p:cBhvr>
                                        <p:cTn id="62" dur="500" fill="hold"/>
                                        <p:tgtEl>
                                          <p:spTgt spid="30"/>
                                        </p:tgtEl>
                                        <p:attrNameLst>
                                          <p:attrName>ppt_h</p:attrName>
                                        </p:attrNameLst>
                                      </p:cBhvr>
                                      <p:tavLst>
                                        <p:tav tm="0">
                                          <p:val>
                                            <p:fltVal val="0"/>
                                          </p:val>
                                        </p:tav>
                                        <p:tav tm="100000">
                                          <p:val>
                                            <p:strVal val="#ppt_h"/>
                                          </p:val>
                                        </p:tav>
                                      </p:tavLst>
                                    </p:anim>
                                    <p:animEffect transition="in" filter="fade">
                                      <p:cBhvr>
                                        <p:cTn id="63" dur="500"/>
                                        <p:tgtEl>
                                          <p:spTgt spid="30"/>
                                        </p:tgtEl>
                                      </p:cBhvr>
                                    </p:animEffect>
                                  </p:childTnLst>
                                </p:cTn>
                              </p:par>
                            </p:childTnLst>
                          </p:cTn>
                        </p:par>
                        <p:par>
                          <p:cTn id="64" fill="hold">
                            <p:stCondLst>
                              <p:cond delay="5000"/>
                            </p:stCondLst>
                            <p:childTnLst>
                              <p:par>
                                <p:cTn id="65" presetID="53" presetClass="entr" presetSubtype="16" fill="hold" nodeType="after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p:cTn id="67" dur="500" fill="hold"/>
                                        <p:tgtEl>
                                          <p:spTgt spid="32"/>
                                        </p:tgtEl>
                                        <p:attrNameLst>
                                          <p:attrName>ppt_w</p:attrName>
                                        </p:attrNameLst>
                                      </p:cBhvr>
                                      <p:tavLst>
                                        <p:tav tm="0">
                                          <p:val>
                                            <p:fltVal val="0"/>
                                          </p:val>
                                        </p:tav>
                                        <p:tav tm="100000">
                                          <p:val>
                                            <p:strVal val="#ppt_w"/>
                                          </p:val>
                                        </p:tav>
                                      </p:tavLst>
                                    </p:anim>
                                    <p:anim calcmode="lin" valueType="num">
                                      <p:cBhvr>
                                        <p:cTn id="68" dur="500" fill="hold"/>
                                        <p:tgtEl>
                                          <p:spTgt spid="32"/>
                                        </p:tgtEl>
                                        <p:attrNameLst>
                                          <p:attrName>ppt_h</p:attrName>
                                        </p:attrNameLst>
                                      </p:cBhvr>
                                      <p:tavLst>
                                        <p:tav tm="0">
                                          <p:val>
                                            <p:fltVal val="0"/>
                                          </p:val>
                                        </p:tav>
                                        <p:tav tm="100000">
                                          <p:val>
                                            <p:strVal val="#ppt_h"/>
                                          </p:val>
                                        </p:tav>
                                      </p:tavLst>
                                    </p:anim>
                                    <p:animEffect transition="in" filter="fade">
                                      <p:cBhvr>
                                        <p:cTn id="69" dur="500"/>
                                        <p:tgtEl>
                                          <p:spTgt spid="32"/>
                                        </p:tgtEl>
                                      </p:cBhvr>
                                    </p:animEffect>
                                  </p:childTnLst>
                                </p:cTn>
                              </p:par>
                            </p:childTnLst>
                          </p:cTn>
                        </p:par>
                        <p:par>
                          <p:cTn id="70" fill="hold">
                            <p:stCondLst>
                              <p:cond delay="5500"/>
                            </p:stCondLst>
                            <p:childTnLst>
                              <p:par>
                                <p:cTn id="71" presetID="53" presetClass="entr" presetSubtype="16" fill="hold" nodeType="after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p:cTn id="73" dur="500" fill="hold"/>
                                        <p:tgtEl>
                                          <p:spTgt spid="36"/>
                                        </p:tgtEl>
                                        <p:attrNameLst>
                                          <p:attrName>ppt_w</p:attrName>
                                        </p:attrNameLst>
                                      </p:cBhvr>
                                      <p:tavLst>
                                        <p:tav tm="0">
                                          <p:val>
                                            <p:fltVal val="0"/>
                                          </p:val>
                                        </p:tav>
                                        <p:tav tm="100000">
                                          <p:val>
                                            <p:strVal val="#ppt_w"/>
                                          </p:val>
                                        </p:tav>
                                      </p:tavLst>
                                    </p:anim>
                                    <p:anim calcmode="lin" valueType="num">
                                      <p:cBhvr>
                                        <p:cTn id="74" dur="500" fill="hold"/>
                                        <p:tgtEl>
                                          <p:spTgt spid="36"/>
                                        </p:tgtEl>
                                        <p:attrNameLst>
                                          <p:attrName>ppt_h</p:attrName>
                                        </p:attrNameLst>
                                      </p:cBhvr>
                                      <p:tavLst>
                                        <p:tav tm="0">
                                          <p:val>
                                            <p:fltVal val="0"/>
                                          </p:val>
                                        </p:tav>
                                        <p:tav tm="100000">
                                          <p:val>
                                            <p:strVal val="#ppt_h"/>
                                          </p:val>
                                        </p:tav>
                                      </p:tavLst>
                                    </p:anim>
                                    <p:animEffect transition="in" filter="fade">
                                      <p:cBhvr>
                                        <p:cTn id="75" dur="500"/>
                                        <p:tgtEl>
                                          <p:spTgt spid="36"/>
                                        </p:tgtEl>
                                      </p:cBhvr>
                                    </p:animEffect>
                                  </p:childTnLst>
                                </p:cTn>
                              </p:par>
                            </p:childTnLst>
                          </p:cTn>
                        </p:par>
                        <p:par>
                          <p:cTn id="76" fill="hold">
                            <p:stCondLst>
                              <p:cond delay="6000"/>
                            </p:stCondLst>
                            <p:childTnLst>
                              <p:par>
                                <p:cTn id="77" presetID="53" presetClass="entr" presetSubtype="16" fill="hold" nodeType="afterEffect">
                                  <p:stCondLst>
                                    <p:cond delay="0"/>
                                  </p:stCondLst>
                                  <p:childTnLst>
                                    <p:set>
                                      <p:cBhvr>
                                        <p:cTn id="78" dur="1" fill="hold">
                                          <p:stCondLst>
                                            <p:cond delay="0"/>
                                          </p:stCondLst>
                                        </p:cTn>
                                        <p:tgtEl>
                                          <p:spTgt spid="46"/>
                                        </p:tgtEl>
                                        <p:attrNameLst>
                                          <p:attrName>style.visibility</p:attrName>
                                        </p:attrNameLst>
                                      </p:cBhvr>
                                      <p:to>
                                        <p:strVal val="visible"/>
                                      </p:to>
                                    </p:set>
                                    <p:anim calcmode="lin" valueType="num">
                                      <p:cBhvr>
                                        <p:cTn id="79" dur="500" fill="hold"/>
                                        <p:tgtEl>
                                          <p:spTgt spid="46"/>
                                        </p:tgtEl>
                                        <p:attrNameLst>
                                          <p:attrName>ppt_w</p:attrName>
                                        </p:attrNameLst>
                                      </p:cBhvr>
                                      <p:tavLst>
                                        <p:tav tm="0">
                                          <p:val>
                                            <p:fltVal val="0"/>
                                          </p:val>
                                        </p:tav>
                                        <p:tav tm="100000">
                                          <p:val>
                                            <p:strVal val="#ppt_w"/>
                                          </p:val>
                                        </p:tav>
                                      </p:tavLst>
                                    </p:anim>
                                    <p:anim calcmode="lin" valueType="num">
                                      <p:cBhvr>
                                        <p:cTn id="80" dur="500" fill="hold"/>
                                        <p:tgtEl>
                                          <p:spTgt spid="46"/>
                                        </p:tgtEl>
                                        <p:attrNameLst>
                                          <p:attrName>ppt_h</p:attrName>
                                        </p:attrNameLst>
                                      </p:cBhvr>
                                      <p:tavLst>
                                        <p:tav tm="0">
                                          <p:val>
                                            <p:fltVal val="0"/>
                                          </p:val>
                                        </p:tav>
                                        <p:tav tm="100000">
                                          <p:val>
                                            <p:strVal val="#ppt_h"/>
                                          </p:val>
                                        </p:tav>
                                      </p:tavLst>
                                    </p:anim>
                                    <p:animEffect transition="in" filter="fade">
                                      <p:cBhvr>
                                        <p:cTn id="81" dur="500"/>
                                        <p:tgtEl>
                                          <p:spTgt spid="46"/>
                                        </p:tgtEl>
                                      </p:cBhvr>
                                    </p:animEffect>
                                  </p:childTnLst>
                                </p:cTn>
                              </p:par>
                            </p:childTnLst>
                          </p:cTn>
                        </p:par>
                        <p:par>
                          <p:cTn id="82" fill="hold">
                            <p:stCondLst>
                              <p:cond delay="6500"/>
                            </p:stCondLst>
                            <p:childTnLst>
                              <p:par>
                                <p:cTn id="83" presetID="53" presetClass="entr" presetSubtype="16" fill="hold" nodeType="afterEffect">
                                  <p:stCondLst>
                                    <p:cond delay="0"/>
                                  </p:stCondLst>
                                  <p:childTnLst>
                                    <p:set>
                                      <p:cBhvr>
                                        <p:cTn id="84" dur="1" fill="hold">
                                          <p:stCondLst>
                                            <p:cond delay="0"/>
                                          </p:stCondLst>
                                        </p:cTn>
                                        <p:tgtEl>
                                          <p:spTgt spid="44"/>
                                        </p:tgtEl>
                                        <p:attrNameLst>
                                          <p:attrName>style.visibility</p:attrName>
                                        </p:attrNameLst>
                                      </p:cBhvr>
                                      <p:to>
                                        <p:strVal val="visible"/>
                                      </p:to>
                                    </p:set>
                                    <p:anim calcmode="lin" valueType="num">
                                      <p:cBhvr>
                                        <p:cTn id="85" dur="500" fill="hold"/>
                                        <p:tgtEl>
                                          <p:spTgt spid="44"/>
                                        </p:tgtEl>
                                        <p:attrNameLst>
                                          <p:attrName>ppt_w</p:attrName>
                                        </p:attrNameLst>
                                      </p:cBhvr>
                                      <p:tavLst>
                                        <p:tav tm="0">
                                          <p:val>
                                            <p:fltVal val="0"/>
                                          </p:val>
                                        </p:tav>
                                        <p:tav tm="100000">
                                          <p:val>
                                            <p:strVal val="#ppt_w"/>
                                          </p:val>
                                        </p:tav>
                                      </p:tavLst>
                                    </p:anim>
                                    <p:anim calcmode="lin" valueType="num">
                                      <p:cBhvr>
                                        <p:cTn id="86" dur="500" fill="hold"/>
                                        <p:tgtEl>
                                          <p:spTgt spid="44"/>
                                        </p:tgtEl>
                                        <p:attrNameLst>
                                          <p:attrName>ppt_h</p:attrName>
                                        </p:attrNameLst>
                                      </p:cBhvr>
                                      <p:tavLst>
                                        <p:tav tm="0">
                                          <p:val>
                                            <p:fltVal val="0"/>
                                          </p:val>
                                        </p:tav>
                                        <p:tav tm="100000">
                                          <p:val>
                                            <p:strVal val="#ppt_h"/>
                                          </p:val>
                                        </p:tav>
                                      </p:tavLst>
                                    </p:anim>
                                    <p:animEffect transition="in" filter="fade">
                                      <p:cBhvr>
                                        <p:cTn id="87" dur="500"/>
                                        <p:tgtEl>
                                          <p:spTgt spid="44"/>
                                        </p:tgtEl>
                                      </p:cBhvr>
                                    </p:animEffect>
                                  </p:childTnLst>
                                </p:cTn>
                              </p:par>
                            </p:childTnLst>
                          </p:cTn>
                        </p:par>
                        <p:par>
                          <p:cTn id="88" fill="hold">
                            <p:stCondLst>
                              <p:cond delay="7000"/>
                            </p:stCondLst>
                            <p:childTnLst>
                              <p:par>
                                <p:cTn id="89" presetID="53" presetClass="entr" presetSubtype="16" fill="hold" nodeType="afterEffect">
                                  <p:stCondLst>
                                    <p:cond delay="0"/>
                                  </p:stCondLst>
                                  <p:childTnLst>
                                    <p:set>
                                      <p:cBhvr>
                                        <p:cTn id="90" dur="1" fill="hold">
                                          <p:stCondLst>
                                            <p:cond delay="0"/>
                                          </p:stCondLst>
                                        </p:cTn>
                                        <p:tgtEl>
                                          <p:spTgt spid="48"/>
                                        </p:tgtEl>
                                        <p:attrNameLst>
                                          <p:attrName>style.visibility</p:attrName>
                                        </p:attrNameLst>
                                      </p:cBhvr>
                                      <p:to>
                                        <p:strVal val="visible"/>
                                      </p:to>
                                    </p:set>
                                    <p:anim calcmode="lin" valueType="num">
                                      <p:cBhvr>
                                        <p:cTn id="91" dur="500" fill="hold"/>
                                        <p:tgtEl>
                                          <p:spTgt spid="48"/>
                                        </p:tgtEl>
                                        <p:attrNameLst>
                                          <p:attrName>ppt_w</p:attrName>
                                        </p:attrNameLst>
                                      </p:cBhvr>
                                      <p:tavLst>
                                        <p:tav tm="0">
                                          <p:val>
                                            <p:fltVal val="0"/>
                                          </p:val>
                                        </p:tav>
                                        <p:tav tm="100000">
                                          <p:val>
                                            <p:strVal val="#ppt_w"/>
                                          </p:val>
                                        </p:tav>
                                      </p:tavLst>
                                    </p:anim>
                                    <p:anim calcmode="lin" valueType="num">
                                      <p:cBhvr>
                                        <p:cTn id="92" dur="500" fill="hold"/>
                                        <p:tgtEl>
                                          <p:spTgt spid="48"/>
                                        </p:tgtEl>
                                        <p:attrNameLst>
                                          <p:attrName>ppt_h</p:attrName>
                                        </p:attrNameLst>
                                      </p:cBhvr>
                                      <p:tavLst>
                                        <p:tav tm="0">
                                          <p:val>
                                            <p:fltVal val="0"/>
                                          </p:val>
                                        </p:tav>
                                        <p:tav tm="100000">
                                          <p:val>
                                            <p:strVal val="#ppt_h"/>
                                          </p:val>
                                        </p:tav>
                                      </p:tavLst>
                                    </p:anim>
                                    <p:animEffect transition="in" filter="fade">
                                      <p:cBhvr>
                                        <p:cTn id="93" dur="500"/>
                                        <p:tgtEl>
                                          <p:spTgt spid="48"/>
                                        </p:tgtEl>
                                      </p:cBhvr>
                                    </p:animEffect>
                                  </p:childTnLst>
                                </p:cTn>
                              </p:par>
                            </p:childTnLst>
                          </p:cTn>
                        </p:par>
                        <p:par>
                          <p:cTn id="94" fill="hold">
                            <p:stCondLst>
                              <p:cond delay="7500"/>
                            </p:stCondLst>
                            <p:childTnLst>
                              <p:par>
                                <p:cTn id="95" presetID="53" presetClass="entr" presetSubtype="16" fill="hold" nodeType="afterEffect">
                                  <p:stCondLst>
                                    <p:cond delay="0"/>
                                  </p:stCondLst>
                                  <p:childTnLst>
                                    <p:set>
                                      <p:cBhvr>
                                        <p:cTn id="96" dur="1" fill="hold">
                                          <p:stCondLst>
                                            <p:cond delay="0"/>
                                          </p:stCondLst>
                                        </p:cTn>
                                        <p:tgtEl>
                                          <p:spTgt spid="40"/>
                                        </p:tgtEl>
                                        <p:attrNameLst>
                                          <p:attrName>style.visibility</p:attrName>
                                        </p:attrNameLst>
                                      </p:cBhvr>
                                      <p:to>
                                        <p:strVal val="visible"/>
                                      </p:to>
                                    </p:set>
                                    <p:anim calcmode="lin" valueType="num">
                                      <p:cBhvr>
                                        <p:cTn id="97" dur="500" fill="hold"/>
                                        <p:tgtEl>
                                          <p:spTgt spid="40"/>
                                        </p:tgtEl>
                                        <p:attrNameLst>
                                          <p:attrName>ppt_w</p:attrName>
                                        </p:attrNameLst>
                                      </p:cBhvr>
                                      <p:tavLst>
                                        <p:tav tm="0">
                                          <p:val>
                                            <p:fltVal val="0"/>
                                          </p:val>
                                        </p:tav>
                                        <p:tav tm="100000">
                                          <p:val>
                                            <p:strVal val="#ppt_w"/>
                                          </p:val>
                                        </p:tav>
                                      </p:tavLst>
                                    </p:anim>
                                    <p:anim calcmode="lin" valueType="num">
                                      <p:cBhvr>
                                        <p:cTn id="98" dur="500" fill="hold"/>
                                        <p:tgtEl>
                                          <p:spTgt spid="40"/>
                                        </p:tgtEl>
                                        <p:attrNameLst>
                                          <p:attrName>ppt_h</p:attrName>
                                        </p:attrNameLst>
                                      </p:cBhvr>
                                      <p:tavLst>
                                        <p:tav tm="0">
                                          <p:val>
                                            <p:fltVal val="0"/>
                                          </p:val>
                                        </p:tav>
                                        <p:tav tm="100000">
                                          <p:val>
                                            <p:strVal val="#ppt_h"/>
                                          </p:val>
                                        </p:tav>
                                      </p:tavLst>
                                    </p:anim>
                                    <p:animEffect transition="in" filter="fade">
                                      <p:cBhvr>
                                        <p:cTn id="99" dur="500"/>
                                        <p:tgtEl>
                                          <p:spTgt spid="40"/>
                                        </p:tgtEl>
                                      </p:cBhvr>
                                    </p:animEffect>
                                  </p:childTnLst>
                                </p:cTn>
                              </p:par>
                            </p:childTnLst>
                          </p:cTn>
                        </p:par>
                        <p:par>
                          <p:cTn id="100" fill="hold">
                            <p:stCondLst>
                              <p:cond delay="8000"/>
                            </p:stCondLst>
                            <p:childTnLst>
                              <p:par>
                                <p:cTn id="101" presetID="53" presetClass="entr" presetSubtype="16" fill="hold" nodeType="afterEffect">
                                  <p:stCondLst>
                                    <p:cond delay="0"/>
                                  </p:stCondLst>
                                  <p:childTnLst>
                                    <p:set>
                                      <p:cBhvr>
                                        <p:cTn id="102" dur="1" fill="hold">
                                          <p:stCondLst>
                                            <p:cond delay="0"/>
                                          </p:stCondLst>
                                        </p:cTn>
                                        <p:tgtEl>
                                          <p:spTgt spid="54"/>
                                        </p:tgtEl>
                                        <p:attrNameLst>
                                          <p:attrName>style.visibility</p:attrName>
                                        </p:attrNameLst>
                                      </p:cBhvr>
                                      <p:to>
                                        <p:strVal val="visible"/>
                                      </p:to>
                                    </p:set>
                                    <p:anim calcmode="lin" valueType="num">
                                      <p:cBhvr>
                                        <p:cTn id="103" dur="500" fill="hold"/>
                                        <p:tgtEl>
                                          <p:spTgt spid="54"/>
                                        </p:tgtEl>
                                        <p:attrNameLst>
                                          <p:attrName>ppt_w</p:attrName>
                                        </p:attrNameLst>
                                      </p:cBhvr>
                                      <p:tavLst>
                                        <p:tav tm="0">
                                          <p:val>
                                            <p:fltVal val="0"/>
                                          </p:val>
                                        </p:tav>
                                        <p:tav tm="100000">
                                          <p:val>
                                            <p:strVal val="#ppt_w"/>
                                          </p:val>
                                        </p:tav>
                                      </p:tavLst>
                                    </p:anim>
                                    <p:anim calcmode="lin" valueType="num">
                                      <p:cBhvr>
                                        <p:cTn id="104" dur="500" fill="hold"/>
                                        <p:tgtEl>
                                          <p:spTgt spid="54"/>
                                        </p:tgtEl>
                                        <p:attrNameLst>
                                          <p:attrName>ppt_h</p:attrName>
                                        </p:attrNameLst>
                                      </p:cBhvr>
                                      <p:tavLst>
                                        <p:tav tm="0">
                                          <p:val>
                                            <p:fltVal val="0"/>
                                          </p:val>
                                        </p:tav>
                                        <p:tav tm="100000">
                                          <p:val>
                                            <p:strVal val="#ppt_h"/>
                                          </p:val>
                                        </p:tav>
                                      </p:tavLst>
                                    </p:anim>
                                    <p:animEffect transition="in" filter="fade">
                                      <p:cBhvr>
                                        <p:cTn id="105" dur="500"/>
                                        <p:tgtEl>
                                          <p:spTgt spid="54"/>
                                        </p:tgtEl>
                                      </p:cBhvr>
                                    </p:animEffect>
                                  </p:childTnLst>
                                </p:cTn>
                              </p:par>
                            </p:childTnLst>
                          </p:cTn>
                        </p:par>
                        <p:par>
                          <p:cTn id="106" fill="hold">
                            <p:stCondLst>
                              <p:cond delay="8500"/>
                            </p:stCondLst>
                            <p:childTnLst>
                              <p:par>
                                <p:cTn id="107" presetID="53" presetClass="entr" presetSubtype="16" fill="hold" nodeType="afterEffect">
                                  <p:stCondLst>
                                    <p:cond delay="0"/>
                                  </p:stCondLst>
                                  <p:childTnLst>
                                    <p:set>
                                      <p:cBhvr>
                                        <p:cTn id="108" dur="1" fill="hold">
                                          <p:stCondLst>
                                            <p:cond delay="0"/>
                                          </p:stCondLst>
                                        </p:cTn>
                                        <p:tgtEl>
                                          <p:spTgt spid="56"/>
                                        </p:tgtEl>
                                        <p:attrNameLst>
                                          <p:attrName>style.visibility</p:attrName>
                                        </p:attrNameLst>
                                      </p:cBhvr>
                                      <p:to>
                                        <p:strVal val="visible"/>
                                      </p:to>
                                    </p:set>
                                    <p:anim calcmode="lin" valueType="num">
                                      <p:cBhvr>
                                        <p:cTn id="109" dur="500" fill="hold"/>
                                        <p:tgtEl>
                                          <p:spTgt spid="56"/>
                                        </p:tgtEl>
                                        <p:attrNameLst>
                                          <p:attrName>ppt_w</p:attrName>
                                        </p:attrNameLst>
                                      </p:cBhvr>
                                      <p:tavLst>
                                        <p:tav tm="0">
                                          <p:val>
                                            <p:fltVal val="0"/>
                                          </p:val>
                                        </p:tav>
                                        <p:tav tm="100000">
                                          <p:val>
                                            <p:strVal val="#ppt_w"/>
                                          </p:val>
                                        </p:tav>
                                      </p:tavLst>
                                    </p:anim>
                                    <p:anim calcmode="lin" valueType="num">
                                      <p:cBhvr>
                                        <p:cTn id="110" dur="500" fill="hold"/>
                                        <p:tgtEl>
                                          <p:spTgt spid="56"/>
                                        </p:tgtEl>
                                        <p:attrNameLst>
                                          <p:attrName>ppt_h</p:attrName>
                                        </p:attrNameLst>
                                      </p:cBhvr>
                                      <p:tavLst>
                                        <p:tav tm="0">
                                          <p:val>
                                            <p:fltVal val="0"/>
                                          </p:val>
                                        </p:tav>
                                        <p:tav tm="100000">
                                          <p:val>
                                            <p:strVal val="#ppt_h"/>
                                          </p:val>
                                        </p:tav>
                                      </p:tavLst>
                                    </p:anim>
                                    <p:animEffect transition="in" filter="fade">
                                      <p:cBhvr>
                                        <p:cTn id="111" dur="500"/>
                                        <p:tgtEl>
                                          <p:spTgt spid="56"/>
                                        </p:tgtEl>
                                      </p:cBhvr>
                                    </p:animEffect>
                                  </p:childTnLst>
                                </p:cTn>
                              </p:par>
                            </p:childTnLst>
                          </p:cTn>
                        </p:par>
                        <p:par>
                          <p:cTn id="112" fill="hold">
                            <p:stCondLst>
                              <p:cond delay="9000"/>
                            </p:stCondLst>
                            <p:childTnLst>
                              <p:par>
                                <p:cTn id="113" presetID="31" presetClass="entr" presetSubtype="0" fill="hold" nodeType="afterEffect">
                                  <p:stCondLst>
                                    <p:cond delay="0"/>
                                  </p:stCondLst>
                                  <p:childTnLst>
                                    <p:set>
                                      <p:cBhvr>
                                        <p:cTn id="114" dur="1" fill="hold">
                                          <p:stCondLst>
                                            <p:cond delay="0"/>
                                          </p:stCondLst>
                                        </p:cTn>
                                        <p:tgtEl>
                                          <p:spTgt spid="52"/>
                                        </p:tgtEl>
                                        <p:attrNameLst>
                                          <p:attrName>style.visibility</p:attrName>
                                        </p:attrNameLst>
                                      </p:cBhvr>
                                      <p:to>
                                        <p:strVal val="visible"/>
                                      </p:to>
                                    </p:set>
                                    <p:anim calcmode="lin" valueType="num">
                                      <p:cBhvr>
                                        <p:cTn id="115" dur="1000" fill="hold"/>
                                        <p:tgtEl>
                                          <p:spTgt spid="52"/>
                                        </p:tgtEl>
                                        <p:attrNameLst>
                                          <p:attrName>ppt_w</p:attrName>
                                        </p:attrNameLst>
                                      </p:cBhvr>
                                      <p:tavLst>
                                        <p:tav tm="0">
                                          <p:val>
                                            <p:fltVal val="0"/>
                                          </p:val>
                                        </p:tav>
                                        <p:tav tm="100000">
                                          <p:val>
                                            <p:strVal val="#ppt_w"/>
                                          </p:val>
                                        </p:tav>
                                      </p:tavLst>
                                    </p:anim>
                                    <p:anim calcmode="lin" valueType="num">
                                      <p:cBhvr>
                                        <p:cTn id="116" dur="1000" fill="hold"/>
                                        <p:tgtEl>
                                          <p:spTgt spid="52"/>
                                        </p:tgtEl>
                                        <p:attrNameLst>
                                          <p:attrName>ppt_h</p:attrName>
                                        </p:attrNameLst>
                                      </p:cBhvr>
                                      <p:tavLst>
                                        <p:tav tm="0">
                                          <p:val>
                                            <p:fltVal val="0"/>
                                          </p:val>
                                        </p:tav>
                                        <p:tav tm="100000">
                                          <p:val>
                                            <p:strVal val="#ppt_h"/>
                                          </p:val>
                                        </p:tav>
                                      </p:tavLst>
                                    </p:anim>
                                    <p:anim calcmode="lin" valueType="num">
                                      <p:cBhvr>
                                        <p:cTn id="117" dur="1000" fill="hold"/>
                                        <p:tgtEl>
                                          <p:spTgt spid="52"/>
                                        </p:tgtEl>
                                        <p:attrNameLst>
                                          <p:attrName>style.rotation</p:attrName>
                                        </p:attrNameLst>
                                      </p:cBhvr>
                                      <p:tavLst>
                                        <p:tav tm="0">
                                          <p:val>
                                            <p:fltVal val="90"/>
                                          </p:val>
                                        </p:tav>
                                        <p:tav tm="100000">
                                          <p:val>
                                            <p:fltVal val="0"/>
                                          </p:val>
                                        </p:tav>
                                      </p:tavLst>
                                    </p:anim>
                                    <p:animEffect transition="in" filter="fade">
                                      <p:cBhvr>
                                        <p:cTn id="118" dur="1000"/>
                                        <p:tgtEl>
                                          <p:spTgt spid="52"/>
                                        </p:tgtEl>
                                      </p:cBhvr>
                                    </p:animEffect>
                                  </p:childTnLst>
                                </p:cTn>
                              </p:par>
                            </p:childTnLst>
                          </p:cTn>
                        </p:par>
                        <p:par>
                          <p:cTn id="119" fill="hold">
                            <p:stCondLst>
                              <p:cond delay="10000"/>
                            </p:stCondLst>
                            <p:childTnLst>
                              <p:par>
                                <p:cTn id="120" presetID="26" presetClass="entr" presetSubtype="0" fill="hold" grpId="0" nodeType="afterEffect">
                                  <p:stCondLst>
                                    <p:cond delay="0"/>
                                  </p:stCondLst>
                                  <p:childTnLst>
                                    <p:set>
                                      <p:cBhvr>
                                        <p:cTn id="121" dur="1" fill="hold">
                                          <p:stCondLst>
                                            <p:cond delay="0"/>
                                          </p:stCondLst>
                                        </p:cTn>
                                        <p:tgtEl>
                                          <p:spTgt spid="57"/>
                                        </p:tgtEl>
                                        <p:attrNameLst>
                                          <p:attrName>style.visibility</p:attrName>
                                        </p:attrNameLst>
                                      </p:cBhvr>
                                      <p:to>
                                        <p:strVal val="visible"/>
                                      </p:to>
                                    </p:set>
                                    <p:animEffect transition="in" filter="wipe(down)">
                                      <p:cBhvr>
                                        <p:cTn id="122" dur="580">
                                          <p:stCondLst>
                                            <p:cond delay="0"/>
                                          </p:stCondLst>
                                        </p:cTn>
                                        <p:tgtEl>
                                          <p:spTgt spid="57"/>
                                        </p:tgtEl>
                                      </p:cBhvr>
                                    </p:animEffect>
                                    <p:anim calcmode="lin" valueType="num">
                                      <p:cBhvr>
                                        <p:cTn id="123"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128" dur="26">
                                          <p:stCondLst>
                                            <p:cond delay="650"/>
                                          </p:stCondLst>
                                        </p:cTn>
                                        <p:tgtEl>
                                          <p:spTgt spid="57"/>
                                        </p:tgtEl>
                                      </p:cBhvr>
                                      <p:to x="100000" y="60000"/>
                                    </p:animScale>
                                    <p:animScale>
                                      <p:cBhvr>
                                        <p:cTn id="129" dur="166" decel="50000">
                                          <p:stCondLst>
                                            <p:cond delay="676"/>
                                          </p:stCondLst>
                                        </p:cTn>
                                        <p:tgtEl>
                                          <p:spTgt spid="57"/>
                                        </p:tgtEl>
                                      </p:cBhvr>
                                      <p:to x="100000" y="100000"/>
                                    </p:animScale>
                                    <p:animScale>
                                      <p:cBhvr>
                                        <p:cTn id="130" dur="26">
                                          <p:stCondLst>
                                            <p:cond delay="1312"/>
                                          </p:stCondLst>
                                        </p:cTn>
                                        <p:tgtEl>
                                          <p:spTgt spid="57"/>
                                        </p:tgtEl>
                                      </p:cBhvr>
                                      <p:to x="100000" y="80000"/>
                                    </p:animScale>
                                    <p:animScale>
                                      <p:cBhvr>
                                        <p:cTn id="131" dur="166" decel="50000">
                                          <p:stCondLst>
                                            <p:cond delay="1338"/>
                                          </p:stCondLst>
                                        </p:cTn>
                                        <p:tgtEl>
                                          <p:spTgt spid="57"/>
                                        </p:tgtEl>
                                      </p:cBhvr>
                                      <p:to x="100000" y="100000"/>
                                    </p:animScale>
                                    <p:animScale>
                                      <p:cBhvr>
                                        <p:cTn id="132" dur="26">
                                          <p:stCondLst>
                                            <p:cond delay="1642"/>
                                          </p:stCondLst>
                                        </p:cTn>
                                        <p:tgtEl>
                                          <p:spTgt spid="57"/>
                                        </p:tgtEl>
                                      </p:cBhvr>
                                      <p:to x="100000" y="90000"/>
                                    </p:animScale>
                                    <p:animScale>
                                      <p:cBhvr>
                                        <p:cTn id="133" dur="166" decel="50000">
                                          <p:stCondLst>
                                            <p:cond delay="1668"/>
                                          </p:stCondLst>
                                        </p:cTn>
                                        <p:tgtEl>
                                          <p:spTgt spid="57"/>
                                        </p:tgtEl>
                                      </p:cBhvr>
                                      <p:to x="100000" y="100000"/>
                                    </p:animScale>
                                    <p:animScale>
                                      <p:cBhvr>
                                        <p:cTn id="134" dur="26">
                                          <p:stCondLst>
                                            <p:cond delay="1808"/>
                                          </p:stCondLst>
                                        </p:cTn>
                                        <p:tgtEl>
                                          <p:spTgt spid="57"/>
                                        </p:tgtEl>
                                      </p:cBhvr>
                                      <p:to x="100000" y="95000"/>
                                    </p:animScale>
                                    <p:animScale>
                                      <p:cBhvr>
                                        <p:cTn id="135" dur="166" decel="50000">
                                          <p:stCondLst>
                                            <p:cond delay="1834"/>
                                          </p:stCondLst>
                                        </p:cTn>
                                        <p:tgtEl>
                                          <p:spTgt spid="57"/>
                                        </p:tgtEl>
                                      </p:cBhvr>
                                      <p:to x="100000" y="100000"/>
                                    </p:animScale>
                                  </p:childTnLst>
                                </p:cTn>
                              </p:par>
                            </p:childTnLst>
                          </p:cTn>
                        </p:par>
                        <p:par>
                          <p:cTn id="136" fill="hold">
                            <p:stCondLst>
                              <p:cond delay="12000"/>
                            </p:stCondLst>
                            <p:childTnLst>
                              <p:par>
                                <p:cTn id="137" presetID="25" presetClass="entr" presetSubtype="0" fill="hold" nodeType="afterEffect">
                                  <p:stCondLst>
                                    <p:cond delay="0"/>
                                  </p:stCondLst>
                                  <p:childTnLst>
                                    <p:set>
                                      <p:cBhvr>
                                        <p:cTn id="138" dur="1" fill="hold">
                                          <p:stCondLst>
                                            <p:cond delay="0"/>
                                          </p:stCondLst>
                                        </p:cTn>
                                        <p:tgtEl>
                                          <p:spTgt spid="59"/>
                                        </p:tgtEl>
                                        <p:attrNameLst>
                                          <p:attrName>style.visibility</p:attrName>
                                        </p:attrNameLst>
                                      </p:cBhvr>
                                      <p:to>
                                        <p:strVal val="visible"/>
                                      </p:to>
                                    </p:set>
                                    <p:anim calcmode="lin" valueType="num">
                                      <p:cBhvr>
                                        <p:cTn id="139" dur="875" decel="50000" fill="hold">
                                          <p:stCondLst>
                                            <p:cond delay="0"/>
                                          </p:stCondLst>
                                        </p:cTn>
                                        <p:tgtEl>
                                          <p:spTgt spid="59"/>
                                        </p:tgtEl>
                                        <p:attrNameLst>
                                          <p:attrName>style.rotation</p:attrName>
                                        </p:attrNameLst>
                                      </p:cBhvr>
                                      <p:tavLst>
                                        <p:tav tm="0">
                                          <p:val>
                                            <p:fltVal val="-90"/>
                                          </p:val>
                                        </p:tav>
                                        <p:tav tm="100000">
                                          <p:val>
                                            <p:fltVal val="0"/>
                                          </p:val>
                                        </p:tav>
                                      </p:tavLst>
                                    </p:anim>
                                    <p:anim calcmode="lin" valueType="num">
                                      <p:cBhvr>
                                        <p:cTn id="140" dur="875" decel="50000" fill="hold">
                                          <p:stCondLst>
                                            <p:cond delay="0"/>
                                          </p:stCondLst>
                                        </p:cTn>
                                        <p:tgtEl>
                                          <p:spTgt spid="59"/>
                                        </p:tgtEl>
                                        <p:attrNameLst>
                                          <p:attrName>ppt_w</p:attrName>
                                        </p:attrNameLst>
                                      </p:cBhvr>
                                      <p:tavLst>
                                        <p:tav tm="0">
                                          <p:val>
                                            <p:strVal val="#ppt_w"/>
                                          </p:val>
                                        </p:tav>
                                        <p:tav tm="100000">
                                          <p:val>
                                            <p:strVal val="#ppt_w*.05"/>
                                          </p:val>
                                        </p:tav>
                                      </p:tavLst>
                                    </p:anim>
                                    <p:anim calcmode="lin" valueType="num">
                                      <p:cBhvr>
                                        <p:cTn id="141" dur="875" accel="50000" fill="hold">
                                          <p:stCondLst>
                                            <p:cond delay="875"/>
                                          </p:stCondLst>
                                        </p:cTn>
                                        <p:tgtEl>
                                          <p:spTgt spid="59"/>
                                        </p:tgtEl>
                                        <p:attrNameLst>
                                          <p:attrName>ppt_w</p:attrName>
                                        </p:attrNameLst>
                                      </p:cBhvr>
                                      <p:tavLst>
                                        <p:tav tm="0">
                                          <p:val>
                                            <p:strVal val="#ppt_w*.05"/>
                                          </p:val>
                                        </p:tav>
                                        <p:tav tm="100000">
                                          <p:val>
                                            <p:strVal val="#ppt_w"/>
                                          </p:val>
                                        </p:tav>
                                      </p:tavLst>
                                    </p:anim>
                                    <p:anim calcmode="lin" valueType="num">
                                      <p:cBhvr>
                                        <p:cTn id="142" dur="1750" fill="hold"/>
                                        <p:tgtEl>
                                          <p:spTgt spid="59"/>
                                        </p:tgtEl>
                                        <p:attrNameLst>
                                          <p:attrName>ppt_h</p:attrName>
                                        </p:attrNameLst>
                                      </p:cBhvr>
                                      <p:tavLst>
                                        <p:tav tm="0">
                                          <p:val>
                                            <p:strVal val="#ppt_h"/>
                                          </p:val>
                                        </p:tav>
                                        <p:tav tm="100000">
                                          <p:val>
                                            <p:strVal val="#ppt_h"/>
                                          </p:val>
                                        </p:tav>
                                      </p:tavLst>
                                    </p:anim>
                                    <p:anim calcmode="lin" valueType="num">
                                      <p:cBhvr>
                                        <p:cTn id="143" dur="875" decel="50000" fill="hold">
                                          <p:stCondLst>
                                            <p:cond delay="0"/>
                                          </p:stCondLst>
                                        </p:cTn>
                                        <p:tgtEl>
                                          <p:spTgt spid="59"/>
                                        </p:tgtEl>
                                        <p:attrNameLst>
                                          <p:attrName>ppt_x</p:attrName>
                                        </p:attrNameLst>
                                      </p:cBhvr>
                                      <p:tavLst>
                                        <p:tav tm="0">
                                          <p:val>
                                            <p:strVal val="#ppt_x+.4"/>
                                          </p:val>
                                        </p:tav>
                                        <p:tav tm="100000">
                                          <p:val>
                                            <p:strVal val="#ppt_x"/>
                                          </p:val>
                                        </p:tav>
                                      </p:tavLst>
                                    </p:anim>
                                    <p:anim calcmode="lin" valueType="num">
                                      <p:cBhvr>
                                        <p:cTn id="144" dur="875" decel="50000" fill="hold">
                                          <p:stCondLst>
                                            <p:cond delay="0"/>
                                          </p:stCondLst>
                                        </p:cTn>
                                        <p:tgtEl>
                                          <p:spTgt spid="59"/>
                                        </p:tgtEl>
                                        <p:attrNameLst>
                                          <p:attrName>ppt_y</p:attrName>
                                        </p:attrNameLst>
                                      </p:cBhvr>
                                      <p:tavLst>
                                        <p:tav tm="0">
                                          <p:val>
                                            <p:strVal val="#ppt_y-.2"/>
                                          </p:val>
                                        </p:tav>
                                        <p:tav tm="100000">
                                          <p:val>
                                            <p:strVal val="#ppt_y+.1"/>
                                          </p:val>
                                        </p:tav>
                                      </p:tavLst>
                                    </p:anim>
                                    <p:anim calcmode="lin" valueType="num">
                                      <p:cBhvr>
                                        <p:cTn id="145" dur="875" accel="50000" fill="hold">
                                          <p:stCondLst>
                                            <p:cond delay="875"/>
                                          </p:stCondLst>
                                        </p:cTn>
                                        <p:tgtEl>
                                          <p:spTgt spid="59"/>
                                        </p:tgtEl>
                                        <p:attrNameLst>
                                          <p:attrName>ppt_y</p:attrName>
                                        </p:attrNameLst>
                                      </p:cBhvr>
                                      <p:tavLst>
                                        <p:tav tm="0">
                                          <p:val>
                                            <p:strVal val="#ppt_y+.1"/>
                                          </p:val>
                                        </p:tav>
                                        <p:tav tm="100000">
                                          <p:val>
                                            <p:strVal val="#ppt_y"/>
                                          </p:val>
                                        </p:tav>
                                      </p:tavLst>
                                    </p:anim>
                                    <p:animEffect transition="in" filter="fade">
                                      <p:cBhvr>
                                        <p:cTn id="146" dur="1750" decel="50000">
                                          <p:stCondLst>
                                            <p:cond delay="0"/>
                                          </p:stCondLst>
                                        </p:cTn>
                                        <p:tgtEl>
                                          <p:spTgt spid="59"/>
                                        </p:tgtEl>
                                      </p:cBhvr>
                                    </p:animEffect>
                                  </p:childTnLst>
                                </p:cTn>
                              </p:par>
                            </p:childTnLst>
                          </p:cTn>
                        </p:par>
                        <p:par>
                          <p:cTn id="147" fill="hold">
                            <p:stCondLst>
                              <p:cond delay="13750"/>
                            </p:stCondLst>
                            <p:childTnLst>
                              <p:par>
                                <p:cTn id="148" presetID="14" presetClass="entr" presetSubtype="10" fill="hold" grpId="0" nodeType="afterEffect">
                                  <p:stCondLst>
                                    <p:cond delay="500"/>
                                  </p:stCondLst>
                                  <p:childTnLst>
                                    <p:set>
                                      <p:cBhvr>
                                        <p:cTn id="149" dur="1" fill="hold">
                                          <p:stCondLst>
                                            <p:cond delay="0"/>
                                          </p:stCondLst>
                                        </p:cTn>
                                        <p:tgtEl>
                                          <p:spTgt spid="60"/>
                                        </p:tgtEl>
                                        <p:attrNameLst>
                                          <p:attrName>style.visibility</p:attrName>
                                        </p:attrNameLst>
                                      </p:cBhvr>
                                      <p:to>
                                        <p:strVal val="visible"/>
                                      </p:to>
                                    </p:set>
                                    <p:animEffect transition="in" filter="randombar(horizontal)">
                                      <p:cBhvr>
                                        <p:cTn id="150" dur="2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00000">
              <a:schemeClr val="tx1">
                <a:lumMod val="85000"/>
                <a:lumOff val="15000"/>
              </a:schemeClr>
            </a:gs>
            <a:gs pos="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CCB6E968-DB02-3330-98BF-6B613E8C10E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12364F3-7AEB-5503-EF5D-342C3C80F5DF}"/>
              </a:ext>
            </a:extLst>
          </p:cNvPr>
          <p:cNvSpPr txBox="1"/>
          <p:nvPr/>
        </p:nvSpPr>
        <p:spPr>
          <a:xfrm>
            <a:off x="466953" y="373341"/>
            <a:ext cx="10215988" cy="1107996"/>
          </a:xfrm>
          <a:prstGeom prst="rect">
            <a:avLst/>
          </a:prstGeom>
          <a:noFill/>
        </p:spPr>
        <p:txBody>
          <a:bodyPr wrap="square" rtlCol="0">
            <a:spAutoFit/>
          </a:bodyPr>
          <a:lstStyle/>
          <a:p>
            <a:r>
              <a:rPr lang="en-US" sz="6600" b="1" dirty="0">
                <a:solidFill>
                  <a:schemeClr val="bg1"/>
                </a:solidFill>
                <a:latin typeface="Avenir Next LT Pro" panose="020B0504020202020204" pitchFamily="34" charset="0"/>
                <a:ea typeface="Baskerville" panose="02020502070401020303" pitchFamily="18" charset="0"/>
                <a:cs typeface="Aparajita" panose="020B0604020202020204" pitchFamily="34" charset="0"/>
              </a:rPr>
              <a:t>References</a:t>
            </a:r>
          </a:p>
        </p:txBody>
      </p:sp>
      <p:sp>
        <p:nvSpPr>
          <p:cNvPr id="9" name="TextBox 8">
            <a:extLst>
              <a:ext uri="{FF2B5EF4-FFF2-40B4-BE49-F238E27FC236}">
                <a16:creationId xmlns:a16="http://schemas.microsoft.com/office/drawing/2014/main" id="{EEAAD2C6-4078-B907-5008-9333330EFC08}"/>
              </a:ext>
            </a:extLst>
          </p:cNvPr>
          <p:cNvSpPr txBox="1"/>
          <p:nvPr/>
        </p:nvSpPr>
        <p:spPr>
          <a:xfrm>
            <a:off x="466953" y="1481337"/>
            <a:ext cx="11057390" cy="4903458"/>
          </a:xfrm>
          <a:prstGeom prst="rect">
            <a:avLst/>
          </a:prstGeom>
          <a:noFill/>
        </p:spPr>
        <p:txBody>
          <a:bodyPr wrap="square" lIns="91440" tIns="45720" rIns="91440" bIns="45720" rtlCol="0" anchor="t">
            <a:spAutoFit/>
          </a:bodyPr>
          <a:lstStyle/>
          <a:p>
            <a:pPr marL="457200" indent="-457200">
              <a:lnSpc>
                <a:spcPct val="150000"/>
              </a:lnSpc>
              <a:buFont typeface="Arial" panose="020B0604020202020204" pitchFamily="34" charset="0"/>
              <a:buChar char="•"/>
            </a:pPr>
            <a:r>
              <a:rPr lang="en-US" sz="1400" dirty="0">
                <a:solidFill>
                  <a:schemeClr val="bg2">
                    <a:lumMod val="75000"/>
                  </a:schemeClr>
                </a:solidFill>
                <a:latin typeface="Avenir Next LT Pro"/>
                <a:ea typeface="Baskerville" panose="02020502070401020303" pitchFamily="18" charset="0"/>
              </a:rPr>
              <a:t>"Citation and Attribution - Generative Artificial Intelligence - </a:t>
            </a:r>
            <a:r>
              <a:rPr lang="en-US" sz="1400" dirty="0" err="1">
                <a:solidFill>
                  <a:schemeClr val="bg2">
                    <a:lumMod val="75000"/>
                  </a:schemeClr>
                </a:solidFill>
                <a:latin typeface="Avenir Next LT Pro"/>
                <a:ea typeface="Baskerville" panose="02020502070401020303" pitchFamily="18" charset="0"/>
              </a:rPr>
              <a:t>LibGuides</a:t>
            </a:r>
            <a:r>
              <a:rPr lang="en-US" sz="1400" dirty="0">
                <a:solidFill>
                  <a:schemeClr val="bg2">
                    <a:lumMod val="75000"/>
                  </a:schemeClr>
                </a:solidFill>
                <a:latin typeface="Avenir Next LT Pro"/>
                <a:ea typeface="Baskerville" panose="02020502070401020303" pitchFamily="18" charset="0"/>
              </a:rPr>
              <a:t> at Brown University." Brown University Library, Brown University, n.d., libguides.brown.edu/</a:t>
            </a:r>
            <a:r>
              <a:rPr lang="en-US" sz="1400" dirty="0" err="1">
                <a:solidFill>
                  <a:schemeClr val="bg2">
                    <a:lumMod val="75000"/>
                  </a:schemeClr>
                </a:solidFill>
                <a:latin typeface="Avenir Next LT Pro"/>
                <a:ea typeface="Baskerville" panose="02020502070401020303" pitchFamily="18" charset="0"/>
              </a:rPr>
              <a:t>c.php?g</a:t>
            </a:r>
            <a:r>
              <a:rPr lang="en-US" sz="1400" dirty="0">
                <a:solidFill>
                  <a:schemeClr val="bg2">
                    <a:lumMod val="75000"/>
                  </a:schemeClr>
                </a:solidFill>
                <a:latin typeface="Avenir Next LT Pro"/>
                <a:ea typeface="Baskerville" panose="02020502070401020303" pitchFamily="18" charset="0"/>
              </a:rPr>
              <a:t>=1338892888&amp;p=9868287. Accessed 14 Mar. 2025.</a:t>
            </a:r>
          </a:p>
          <a:p>
            <a:pPr marL="457200" indent="-457200">
              <a:lnSpc>
                <a:spcPct val="150000"/>
              </a:lnSpc>
              <a:buFont typeface="Arial" panose="020B0604020202020204" pitchFamily="34" charset="0"/>
              <a:buChar char="•"/>
            </a:pPr>
            <a:r>
              <a:rPr lang="en-US" sz="1400" dirty="0">
                <a:solidFill>
                  <a:schemeClr val="bg2">
                    <a:lumMod val="75000"/>
                  </a:schemeClr>
                </a:solidFill>
                <a:latin typeface="Avenir Next LT Pro"/>
                <a:ea typeface="Baskerville" panose="02020502070401020303" pitchFamily="18" charset="0"/>
              </a:rPr>
              <a:t>Heikkilä, M. "The Viral AI Avatar App Lensa Undressed Me Without My Consent." MIT Technology Review, 14 Dec. 2022, sites.psu.edu/</a:t>
            </a:r>
            <a:r>
              <a:rPr lang="en-US" sz="1400" dirty="0" err="1">
                <a:solidFill>
                  <a:schemeClr val="bg2">
                    <a:lumMod val="75000"/>
                  </a:schemeClr>
                </a:solidFill>
                <a:latin typeface="Avenir Next LT Pro"/>
                <a:ea typeface="Baskerville" panose="02020502070401020303" pitchFamily="18" charset="0"/>
              </a:rPr>
              <a:t>digitalshred</a:t>
            </a:r>
            <a:r>
              <a:rPr lang="en-US" sz="1400" dirty="0">
                <a:solidFill>
                  <a:schemeClr val="bg2">
                    <a:lumMod val="75000"/>
                  </a:schemeClr>
                </a:solidFill>
                <a:latin typeface="Avenir Next LT Pro"/>
                <a:ea typeface="Baskerville" panose="02020502070401020303" pitchFamily="18" charset="0"/>
              </a:rPr>
              <a:t>/2022/12/14/the-viral-ai-avatar-app-lensa-undressed-me-without-my-consent-mit-technology-review/.</a:t>
            </a:r>
          </a:p>
          <a:p>
            <a:pPr marL="457200" indent="-457200">
              <a:lnSpc>
                <a:spcPct val="150000"/>
              </a:lnSpc>
              <a:buFont typeface="Arial" panose="020B0604020202020204" pitchFamily="34" charset="0"/>
              <a:buChar char="•"/>
            </a:pPr>
            <a:r>
              <a:rPr lang="en-US" sz="1400" dirty="0" err="1">
                <a:solidFill>
                  <a:schemeClr val="bg2">
                    <a:lumMod val="75000"/>
                  </a:schemeClr>
                </a:solidFill>
                <a:latin typeface="Avenir Next LT Pro"/>
                <a:ea typeface="Baskerville" panose="02020502070401020303" pitchFamily="18" charset="0"/>
              </a:rPr>
              <a:t>Jurafsky</a:t>
            </a:r>
            <a:r>
              <a:rPr lang="en-US" sz="1400" dirty="0">
                <a:solidFill>
                  <a:schemeClr val="bg2">
                    <a:lumMod val="75000"/>
                  </a:schemeClr>
                </a:solidFill>
                <a:latin typeface="Avenir Next LT Pro"/>
                <a:ea typeface="Baskerville" panose="02020502070401020303" pitchFamily="18" charset="0"/>
              </a:rPr>
              <a:t>, D., and J. H. Martin. Speech and Language Processing. 3rd ed., Stanford University, 2023, web.stanford.edu/~</a:t>
            </a:r>
            <a:r>
              <a:rPr lang="en-US" sz="1400" dirty="0" err="1">
                <a:solidFill>
                  <a:schemeClr val="bg2">
                    <a:lumMod val="75000"/>
                  </a:schemeClr>
                </a:solidFill>
                <a:latin typeface="Avenir Next LT Pro"/>
                <a:ea typeface="Baskerville" panose="02020502070401020303" pitchFamily="18" charset="0"/>
              </a:rPr>
              <a:t>jurafsky</a:t>
            </a:r>
            <a:r>
              <a:rPr lang="en-US" sz="1400" dirty="0">
                <a:solidFill>
                  <a:schemeClr val="bg2">
                    <a:lumMod val="75000"/>
                  </a:schemeClr>
                </a:solidFill>
                <a:latin typeface="Avenir Next LT Pro"/>
                <a:ea typeface="Baskerville" panose="02020502070401020303" pitchFamily="18" charset="0"/>
              </a:rPr>
              <a:t>/slp3/.</a:t>
            </a:r>
          </a:p>
          <a:p>
            <a:pPr marL="457200" indent="-457200">
              <a:lnSpc>
                <a:spcPct val="150000"/>
              </a:lnSpc>
              <a:buFont typeface="Arial" panose="020B0604020202020204" pitchFamily="34" charset="0"/>
              <a:buChar char="•"/>
            </a:pPr>
            <a:r>
              <a:rPr lang="en-US" sz="1400" dirty="0">
                <a:solidFill>
                  <a:schemeClr val="bg2">
                    <a:lumMod val="75000"/>
                  </a:schemeClr>
                </a:solidFill>
                <a:latin typeface="Avenir Next LT Pro"/>
                <a:ea typeface="Baskerville" panose="02020502070401020303" pitchFamily="18" charset="0"/>
              </a:rPr>
              <a:t>"Image generation for presentation slides." Copilot, Microsoft, 2025, no URL available.</a:t>
            </a:r>
          </a:p>
          <a:p>
            <a:pPr marL="457200" indent="-457200">
              <a:lnSpc>
                <a:spcPct val="150000"/>
              </a:lnSpc>
              <a:buFont typeface="Arial" panose="020B0604020202020204" pitchFamily="34" charset="0"/>
              <a:buChar char="•"/>
            </a:pPr>
            <a:r>
              <a:rPr lang="en-US" sz="1400" dirty="0">
                <a:solidFill>
                  <a:schemeClr val="bg2">
                    <a:lumMod val="75000"/>
                  </a:schemeClr>
                </a:solidFill>
                <a:latin typeface="Avenir Next LT Pro"/>
                <a:ea typeface="Baskerville" panose="02020502070401020303" pitchFamily="18" charset="0"/>
              </a:rPr>
              <a:t>“AI Violations &amp; MLA Sources." Grok, 14 Mar. version, </a:t>
            </a:r>
            <a:r>
              <a:rPr lang="en-US" sz="1400" dirty="0" err="1">
                <a:solidFill>
                  <a:schemeClr val="bg2">
                    <a:lumMod val="75000"/>
                  </a:schemeClr>
                </a:solidFill>
                <a:latin typeface="Avenir Next LT Pro"/>
                <a:ea typeface="Baskerville" panose="02020502070401020303" pitchFamily="18" charset="0"/>
              </a:rPr>
              <a:t>xAI</a:t>
            </a:r>
            <a:r>
              <a:rPr lang="en-US" sz="1400" dirty="0">
                <a:solidFill>
                  <a:schemeClr val="bg2">
                    <a:lumMod val="75000"/>
                  </a:schemeClr>
                </a:solidFill>
                <a:latin typeface="Avenir Next LT Pro"/>
                <a:ea typeface="Baskerville" panose="02020502070401020303" pitchFamily="18" charset="0"/>
              </a:rPr>
              <a:t>, 14 Mar. 2025</a:t>
            </a:r>
            <a:r>
              <a:rPr lang="en-US" sz="1400">
                <a:solidFill>
                  <a:schemeClr val="bg2">
                    <a:lumMod val="75000"/>
                  </a:schemeClr>
                </a:solidFill>
                <a:latin typeface="Avenir Next LT Pro"/>
                <a:ea typeface="Baskerville" panose="02020502070401020303" pitchFamily="18" charset="0"/>
              </a:rPr>
              <a:t>, https://x.com/i/grok/share/5jIsaCxeOlKp0mOzdmXMFLGgg.</a:t>
            </a:r>
            <a:endParaRPr lang="en-US" sz="1400" dirty="0">
              <a:solidFill>
                <a:schemeClr val="bg2">
                  <a:lumMod val="75000"/>
                </a:schemeClr>
              </a:solidFill>
              <a:latin typeface="Avenir Next LT Pro"/>
              <a:ea typeface="Baskerville" panose="02020502070401020303" pitchFamily="18" charset="0"/>
            </a:endParaRPr>
          </a:p>
          <a:p>
            <a:pPr marL="457200" indent="-457200">
              <a:lnSpc>
                <a:spcPct val="150000"/>
              </a:lnSpc>
              <a:buFont typeface="Arial" panose="020B0604020202020204" pitchFamily="34" charset="0"/>
              <a:buChar char="•"/>
            </a:pPr>
            <a:r>
              <a:rPr lang="en-US" sz="1400" dirty="0">
                <a:solidFill>
                  <a:schemeClr val="bg2">
                    <a:lumMod val="75000"/>
                  </a:schemeClr>
                </a:solidFill>
                <a:latin typeface="Avenir Next LT Pro"/>
                <a:ea typeface="Baskerville" panose="02020502070401020303" pitchFamily="18" charset="0"/>
              </a:rPr>
              <a:t>“Fact Checking AI." Grok, 14 Mar. version, </a:t>
            </a:r>
            <a:r>
              <a:rPr lang="en-US" sz="1400" dirty="0" err="1">
                <a:solidFill>
                  <a:schemeClr val="bg2">
                    <a:lumMod val="75000"/>
                  </a:schemeClr>
                </a:solidFill>
                <a:latin typeface="Avenir Next LT Pro"/>
                <a:ea typeface="Baskerville" panose="02020502070401020303" pitchFamily="18" charset="0"/>
              </a:rPr>
              <a:t>xAI</a:t>
            </a:r>
            <a:r>
              <a:rPr lang="en-US" sz="1400" dirty="0">
                <a:solidFill>
                  <a:schemeClr val="bg2">
                    <a:lumMod val="75000"/>
                  </a:schemeClr>
                </a:solidFill>
                <a:latin typeface="Avenir Next LT Pro"/>
                <a:ea typeface="Baskerville" panose="02020502070401020303" pitchFamily="18" charset="0"/>
              </a:rPr>
              <a:t>, 14 Mar. 2025, https://x.com/i/grok/share/zMtKte0wSvWJlOYNiM6eQKqpg.</a:t>
            </a:r>
          </a:p>
          <a:p>
            <a:pPr marL="457200" indent="-457200">
              <a:lnSpc>
                <a:spcPct val="150000"/>
              </a:lnSpc>
              <a:buFont typeface="Arial" panose="020B0604020202020204" pitchFamily="34" charset="0"/>
              <a:buChar char="•"/>
            </a:pPr>
            <a:r>
              <a:rPr lang="en-US" sz="1400" dirty="0">
                <a:solidFill>
                  <a:schemeClr val="bg2">
                    <a:lumMod val="75000"/>
                  </a:schemeClr>
                </a:solidFill>
                <a:latin typeface="Avenir Next LT Pro"/>
                <a:ea typeface="Baskerville" panose="02020502070401020303" pitchFamily="18" charset="0"/>
              </a:rPr>
              <a:t>Stryker, Cole, and Jim Holdsworth. "What Is NLP (Natural Language Processing)?" IBM, 24 Jan. 2025, www.ibm.com/think/topics/natural-language-processing.</a:t>
            </a:r>
          </a:p>
          <a:p>
            <a:pPr marL="457200" indent="-457200">
              <a:lnSpc>
                <a:spcPct val="150000"/>
              </a:lnSpc>
              <a:buFont typeface="Arial" panose="020B0604020202020204" pitchFamily="34" charset="0"/>
              <a:buChar char="•"/>
            </a:pPr>
            <a:r>
              <a:rPr lang="en-US" sz="1400" dirty="0">
                <a:solidFill>
                  <a:schemeClr val="bg2">
                    <a:lumMod val="75000"/>
                  </a:schemeClr>
                </a:solidFill>
                <a:latin typeface="Avenir Next LT Pro"/>
                <a:ea typeface="Baskerville" panose="02020502070401020303" pitchFamily="18" charset="0"/>
              </a:rPr>
              <a:t>"Using Sources and AI - Write and Cite - Research Guides at Harvard Library." Harvard Library, Harvard University, n.d., guides.library.harvard.edu/</a:t>
            </a:r>
            <a:r>
              <a:rPr lang="en-US" sz="1400" dirty="0" err="1">
                <a:solidFill>
                  <a:schemeClr val="bg2">
                    <a:lumMod val="75000"/>
                  </a:schemeClr>
                </a:solidFill>
                <a:latin typeface="Avenir Next LT Pro"/>
                <a:ea typeface="Baskerville" panose="02020502070401020303" pitchFamily="18" charset="0"/>
              </a:rPr>
              <a:t>gsd</a:t>
            </a:r>
            <a:r>
              <a:rPr lang="en-US" sz="1400" dirty="0">
                <a:solidFill>
                  <a:schemeClr val="bg2">
                    <a:lumMod val="75000"/>
                  </a:schemeClr>
                </a:solidFill>
                <a:latin typeface="Avenir Next LT Pro"/>
                <a:ea typeface="Baskerville" panose="02020502070401020303" pitchFamily="18" charset="0"/>
              </a:rPr>
              <a:t>/write/using_sources#sl-lg-box-32660708. Accessed 14 Mar. 2025.</a:t>
            </a:r>
          </a:p>
          <a:p>
            <a:pPr marL="457200" indent="-457200">
              <a:lnSpc>
                <a:spcPct val="150000"/>
              </a:lnSpc>
              <a:buFont typeface="Arial" panose="020B0604020202020204" pitchFamily="34" charset="0"/>
              <a:buChar char="•"/>
            </a:pPr>
            <a:r>
              <a:rPr lang="en-US" sz="1400" dirty="0">
                <a:solidFill>
                  <a:schemeClr val="bg2">
                    <a:lumMod val="75000"/>
                  </a:schemeClr>
                </a:solidFill>
                <a:latin typeface="Avenir Next LT Pro"/>
                <a:ea typeface="Baskerville" panose="02020502070401020303" pitchFamily="18" charset="0"/>
              </a:rPr>
              <a:t>"What Is a Large Language Model (LLM)?" SAP, 1 July 2024, www.sap.com/resources/what-is-large-language-model.</a:t>
            </a:r>
          </a:p>
        </p:txBody>
      </p:sp>
    </p:spTree>
    <p:extLst>
      <p:ext uri="{BB962C8B-B14F-4D97-AF65-F5344CB8AC3E}">
        <p14:creationId xmlns:p14="http://schemas.microsoft.com/office/powerpoint/2010/main" val="2537719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00000">
              <a:schemeClr val="tx1">
                <a:lumMod val="85000"/>
                <a:lumOff val="15000"/>
              </a:schemeClr>
            </a:gs>
            <a:gs pos="0">
              <a:schemeClr val="tx1">
                <a:lumMod val="75000"/>
                <a:lumOff val="25000"/>
              </a:schemeClr>
            </a:gs>
          </a:gsLst>
          <a:lin ang="5400000" scaled="1"/>
        </a:gra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4EFB4071-7CA4-9DC9-3A5E-6D5B15994775}"/>
              </a:ext>
            </a:extLst>
          </p:cNvPr>
          <p:cNvSpPr/>
          <p:nvPr/>
        </p:nvSpPr>
        <p:spPr>
          <a:xfrm rot="2683980">
            <a:off x="7458124" y="-815329"/>
            <a:ext cx="5773873" cy="4990799"/>
          </a:xfrm>
          <a:custGeom>
            <a:avLst/>
            <a:gdLst>
              <a:gd name="connsiteX0" fmla="*/ 8589122 w 9712840"/>
              <a:gd name="connsiteY0" fmla="*/ 3548448 h 8395550"/>
              <a:gd name="connsiteX1" fmla="*/ 9712840 w 9712840"/>
              <a:gd name="connsiteY1" fmla="*/ 4682689 h 8395550"/>
              <a:gd name="connsiteX2" fmla="*/ 9712840 w 9712840"/>
              <a:gd name="connsiteY2" fmla="*/ 5057584 h 8395550"/>
              <a:gd name="connsiteX3" fmla="*/ 8890181 w 9712840"/>
              <a:gd name="connsiteY3" fmla="*/ 5872612 h 8395550"/>
              <a:gd name="connsiteX4" fmla="*/ 8836840 w 9712840"/>
              <a:gd name="connsiteY4" fmla="*/ 5843659 h 8395550"/>
              <a:gd name="connsiteX5" fmla="*/ 8589122 w 9712840"/>
              <a:gd name="connsiteY5" fmla="*/ 5377756 h 8395550"/>
              <a:gd name="connsiteX6" fmla="*/ 7057377 w 9712840"/>
              <a:gd name="connsiteY6" fmla="*/ 4943374 h 8395550"/>
              <a:gd name="connsiteX7" fmla="*/ 8079180 w 9712840"/>
              <a:gd name="connsiteY7" fmla="*/ 4935136 h 8395550"/>
              <a:gd name="connsiteX8" fmla="*/ 8061420 w 9712840"/>
              <a:gd name="connsiteY8" fmla="*/ 5956818 h 8395550"/>
              <a:gd name="connsiteX9" fmla="*/ 7039616 w 9712840"/>
              <a:gd name="connsiteY9" fmla="*/ 5965056 h 8395550"/>
              <a:gd name="connsiteX10" fmla="*/ 7057377 w 9712840"/>
              <a:gd name="connsiteY10" fmla="*/ 4943374 h 8395550"/>
              <a:gd name="connsiteX11" fmla="*/ 6576054 w 9712840"/>
              <a:gd name="connsiteY11" fmla="*/ 1516530 h 8395550"/>
              <a:gd name="connsiteX12" fmla="*/ 8422537 w 9712840"/>
              <a:gd name="connsiteY12" fmla="*/ 3380303 h 8395550"/>
              <a:gd name="connsiteX13" fmla="*/ 8422537 w 9712840"/>
              <a:gd name="connsiteY13" fmla="*/ 3524915 h 8395550"/>
              <a:gd name="connsiteX14" fmla="*/ 7499296 w 9712840"/>
              <a:gd name="connsiteY14" fmla="*/ 4448157 h 8395550"/>
              <a:gd name="connsiteX15" fmla="*/ 7499296 w 9712840"/>
              <a:gd name="connsiteY15" fmla="*/ 4448156 h 8395550"/>
              <a:gd name="connsiteX16" fmla="*/ 6576054 w 9712840"/>
              <a:gd name="connsiteY16" fmla="*/ 3524914 h 8395550"/>
              <a:gd name="connsiteX17" fmla="*/ 164566 w 9712840"/>
              <a:gd name="connsiteY17" fmla="*/ 5870171 h 8395550"/>
              <a:gd name="connsiteX18" fmla="*/ 561859 w 9712840"/>
              <a:gd name="connsiteY18" fmla="*/ 5705607 h 8395550"/>
              <a:gd name="connsiteX19" fmla="*/ 1123717 w 9712840"/>
              <a:gd name="connsiteY19" fmla="*/ 6267466 h 8395550"/>
              <a:gd name="connsiteX20" fmla="*/ 1123717 w 9712840"/>
              <a:gd name="connsiteY20" fmla="*/ 6940478 h 8395550"/>
              <a:gd name="connsiteX21" fmla="*/ 561859 w 9712840"/>
              <a:gd name="connsiteY21" fmla="*/ 7502337 h 8395550"/>
              <a:gd name="connsiteX22" fmla="*/ 0 w 9712840"/>
              <a:gd name="connsiteY22" fmla="*/ 6940478 h 8395550"/>
              <a:gd name="connsiteX23" fmla="*/ 0 w 9712840"/>
              <a:gd name="connsiteY23" fmla="*/ 6267466 h 8395550"/>
              <a:gd name="connsiteX24" fmla="*/ 164566 w 9712840"/>
              <a:gd name="connsiteY24" fmla="*/ 5870171 h 8395550"/>
              <a:gd name="connsiteX25" fmla="*/ 3401800 w 9712840"/>
              <a:gd name="connsiteY25" fmla="*/ 1656283 h 8395550"/>
              <a:gd name="connsiteX26" fmla="*/ 5073592 w 9712840"/>
              <a:gd name="connsiteY26" fmla="*/ 0 h 8395550"/>
              <a:gd name="connsiteX27" fmla="*/ 6380100 w 9712840"/>
              <a:gd name="connsiteY27" fmla="*/ 1318741 h 8395550"/>
              <a:gd name="connsiteX28" fmla="*/ 6380099 w 9712840"/>
              <a:gd name="connsiteY28" fmla="*/ 6906401 h 8395550"/>
              <a:gd name="connsiteX29" fmla="*/ 4890949 w 9712840"/>
              <a:gd name="connsiteY29" fmla="*/ 8395550 h 8395550"/>
              <a:gd name="connsiteX30" fmla="*/ 3401800 w 9712840"/>
              <a:gd name="connsiteY30" fmla="*/ 6906401 h 8395550"/>
              <a:gd name="connsiteX31" fmla="*/ 1360409 w 9712840"/>
              <a:gd name="connsiteY31" fmla="*/ 3678737 h 8395550"/>
              <a:gd name="connsiteX32" fmla="*/ 3206893 w 9712840"/>
              <a:gd name="connsiteY32" fmla="*/ 1849382 h 8395550"/>
              <a:gd name="connsiteX33" fmla="*/ 3206892 w 9712840"/>
              <a:gd name="connsiteY33" fmla="*/ 5827473 h 8395550"/>
              <a:gd name="connsiteX34" fmla="*/ 2283650 w 9712840"/>
              <a:gd name="connsiteY34" fmla="*/ 6750716 h 8395550"/>
              <a:gd name="connsiteX35" fmla="*/ 2283651 w 9712840"/>
              <a:gd name="connsiteY35" fmla="*/ 6750715 h 8395550"/>
              <a:gd name="connsiteX36" fmla="*/ 1360408 w 9712840"/>
              <a:gd name="connsiteY36" fmla="*/ 5827473 h 8395550"/>
              <a:gd name="connsiteX37" fmla="*/ 40555 w 9712840"/>
              <a:gd name="connsiteY37" fmla="*/ 4986346 h 8395550"/>
              <a:gd name="connsiteX38" fmla="*/ 1164274 w 9712840"/>
              <a:gd name="connsiteY38" fmla="*/ 3873052 h 8395550"/>
              <a:gd name="connsiteX39" fmla="*/ 1164274 w 9712840"/>
              <a:gd name="connsiteY39" fmla="*/ 4993317 h 8395550"/>
              <a:gd name="connsiteX40" fmla="*/ 602415 w 9712840"/>
              <a:gd name="connsiteY40" fmla="*/ 5555176 h 8395550"/>
              <a:gd name="connsiteX41" fmla="*/ 40555 w 9712840"/>
              <a:gd name="connsiteY41" fmla="*/ 4993317 h 839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712840" h="8395550">
                <a:moveTo>
                  <a:pt x="8589122" y="3548448"/>
                </a:moveTo>
                <a:lnTo>
                  <a:pt x="9712840" y="4682689"/>
                </a:lnTo>
                <a:lnTo>
                  <a:pt x="9712840" y="5057584"/>
                </a:lnTo>
                <a:lnTo>
                  <a:pt x="8890181" y="5872612"/>
                </a:lnTo>
                <a:lnTo>
                  <a:pt x="8836840" y="5843659"/>
                </a:lnTo>
                <a:cubicBezTo>
                  <a:pt x="8687385" y="5742689"/>
                  <a:pt x="8589122" y="5571698"/>
                  <a:pt x="8589122" y="5377756"/>
                </a:cubicBezTo>
                <a:close/>
                <a:moveTo>
                  <a:pt x="7057377" y="4943374"/>
                </a:moveTo>
                <a:cubicBezTo>
                  <a:pt x="7344445" y="4658970"/>
                  <a:pt x="7801922" y="4655281"/>
                  <a:pt x="8079180" y="4935136"/>
                </a:cubicBezTo>
                <a:cubicBezTo>
                  <a:pt x="8356439" y="5214991"/>
                  <a:pt x="8348487" y="5672414"/>
                  <a:pt x="8061420" y="5956818"/>
                </a:cubicBezTo>
                <a:cubicBezTo>
                  <a:pt x="7774352" y="6241223"/>
                  <a:pt x="7316875" y="6244911"/>
                  <a:pt x="7039616" y="5965056"/>
                </a:cubicBezTo>
                <a:cubicBezTo>
                  <a:pt x="6762358" y="5685201"/>
                  <a:pt x="6770310" y="5227779"/>
                  <a:pt x="7057377" y="4943374"/>
                </a:cubicBezTo>
                <a:close/>
                <a:moveTo>
                  <a:pt x="6576054" y="1516530"/>
                </a:moveTo>
                <a:lnTo>
                  <a:pt x="8422537" y="3380303"/>
                </a:lnTo>
                <a:lnTo>
                  <a:pt x="8422537" y="3524915"/>
                </a:lnTo>
                <a:cubicBezTo>
                  <a:pt x="8422537" y="4034807"/>
                  <a:pt x="8009187" y="4448157"/>
                  <a:pt x="7499296" y="4448157"/>
                </a:cubicBezTo>
                <a:lnTo>
                  <a:pt x="7499296" y="4448156"/>
                </a:lnTo>
                <a:cubicBezTo>
                  <a:pt x="6989404" y="4448156"/>
                  <a:pt x="6576055" y="4034806"/>
                  <a:pt x="6576054" y="3524914"/>
                </a:cubicBezTo>
                <a:close/>
                <a:moveTo>
                  <a:pt x="164566" y="5870171"/>
                </a:moveTo>
                <a:cubicBezTo>
                  <a:pt x="266241" y="5768496"/>
                  <a:pt x="406707" y="5705607"/>
                  <a:pt x="561859" y="5705607"/>
                </a:cubicBezTo>
                <a:cubicBezTo>
                  <a:pt x="872164" y="5705607"/>
                  <a:pt x="1123717" y="5957161"/>
                  <a:pt x="1123717" y="6267466"/>
                </a:cubicBezTo>
                <a:lnTo>
                  <a:pt x="1123717" y="6940478"/>
                </a:lnTo>
                <a:cubicBezTo>
                  <a:pt x="1123717" y="7250784"/>
                  <a:pt x="872164" y="7502337"/>
                  <a:pt x="561859" y="7502337"/>
                </a:cubicBezTo>
                <a:cubicBezTo>
                  <a:pt x="251552" y="7502337"/>
                  <a:pt x="0" y="7250784"/>
                  <a:pt x="0" y="6940478"/>
                </a:cubicBezTo>
                <a:lnTo>
                  <a:pt x="0" y="6267466"/>
                </a:lnTo>
                <a:cubicBezTo>
                  <a:pt x="1" y="6112313"/>
                  <a:pt x="62889" y="5971848"/>
                  <a:pt x="164566" y="5870171"/>
                </a:cubicBezTo>
                <a:close/>
                <a:moveTo>
                  <a:pt x="3401800" y="1656283"/>
                </a:moveTo>
                <a:lnTo>
                  <a:pt x="5073592" y="0"/>
                </a:lnTo>
                <a:lnTo>
                  <a:pt x="6380100" y="1318741"/>
                </a:lnTo>
                <a:lnTo>
                  <a:pt x="6380099" y="6906401"/>
                </a:lnTo>
                <a:cubicBezTo>
                  <a:pt x="6380100" y="7728835"/>
                  <a:pt x="5713385" y="8395551"/>
                  <a:pt x="4890949" y="8395550"/>
                </a:cubicBezTo>
                <a:cubicBezTo>
                  <a:pt x="4068515" y="8395550"/>
                  <a:pt x="3401800" y="7728835"/>
                  <a:pt x="3401800" y="6906401"/>
                </a:cubicBezTo>
                <a:close/>
                <a:moveTo>
                  <a:pt x="1360409" y="3678737"/>
                </a:moveTo>
                <a:lnTo>
                  <a:pt x="3206893" y="1849382"/>
                </a:lnTo>
                <a:lnTo>
                  <a:pt x="3206892" y="5827473"/>
                </a:lnTo>
                <a:cubicBezTo>
                  <a:pt x="3206891" y="6337366"/>
                  <a:pt x="2793541" y="6750716"/>
                  <a:pt x="2283650" y="6750716"/>
                </a:cubicBezTo>
                <a:lnTo>
                  <a:pt x="2283651" y="6750715"/>
                </a:lnTo>
                <a:cubicBezTo>
                  <a:pt x="1773759" y="6750715"/>
                  <a:pt x="1360410" y="6337364"/>
                  <a:pt x="1360408" y="5827473"/>
                </a:cubicBezTo>
                <a:close/>
                <a:moveTo>
                  <a:pt x="40555" y="4986346"/>
                </a:moveTo>
                <a:lnTo>
                  <a:pt x="1164274" y="3873052"/>
                </a:lnTo>
                <a:lnTo>
                  <a:pt x="1164274" y="4993317"/>
                </a:lnTo>
                <a:cubicBezTo>
                  <a:pt x="1164274" y="5303623"/>
                  <a:pt x="912720" y="5555175"/>
                  <a:pt x="602415" y="5555176"/>
                </a:cubicBezTo>
                <a:cubicBezTo>
                  <a:pt x="292109" y="5555176"/>
                  <a:pt x="40555" y="5303623"/>
                  <a:pt x="40555" y="4993317"/>
                </a:cubicBezTo>
                <a:close/>
              </a:path>
            </a:pathLst>
          </a:custGeom>
          <a:blipFill dpi="0" rotWithShape="0">
            <a:blip r:embed="rId2"/>
            <a:srcRect/>
            <a:stretch>
              <a:fillRect/>
            </a:stretch>
          </a:blipFill>
          <a:ln>
            <a:noFill/>
          </a:ln>
          <a:effectLst>
            <a:innerShdw blurRad="101600" dist="50800" dir="13500000">
              <a:prstClr val="black">
                <a:alpha val="48000"/>
              </a:prstClr>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a:t> </a:t>
            </a:r>
          </a:p>
        </p:txBody>
      </p:sp>
      <p:pic>
        <p:nvPicPr>
          <p:cNvPr id="30" name="Graphic 29" descr="Remote learning language with solid fill">
            <a:extLst>
              <a:ext uri="{FF2B5EF4-FFF2-40B4-BE49-F238E27FC236}">
                <a16:creationId xmlns:a16="http://schemas.microsoft.com/office/drawing/2014/main" id="{80D9867A-D253-0B9E-8B2D-583D4F170B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37622" y="638175"/>
            <a:ext cx="1827626" cy="1827626"/>
          </a:xfrm>
          <a:prstGeom prst="rect">
            <a:avLst/>
          </a:prstGeom>
        </p:spPr>
      </p:pic>
      <p:sp>
        <p:nvSpPr>
          <p:cNvPr id="2" name="Flowchart: Connector 1">
            <a:extLst>
              <a:ext uri="{FF2B5EF4-FFF2-40B4-BE49-F238E27FC236}">
                <a16:creationId xmlns:a16="http://schemas.microsoft.com/office/drawing/2014/main" id="{6F2F10BB-C4C8-92E3-0CE4-138C1BCE1B8D}"/>
              </a:ext>
            </a:extLst>
          </p:cNvPr>
          <p:cNvSpPr/>
          <p:nvPr/>
        </p:nvSpPr>
        <p:spPr>
          <a:xfrm>
            <a:off x="1508725" y="2446533"/>
            <a:ext cx="2086398" cy="2086398"/>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61FDE368-C9DE-FE61-085F-F32A7BC99A79}"/>
              </a:ext>
            </a:extLst>
          </p:cNvPr>
          <p:cNvSpPr/>
          <p:nvPr/>
        </p:nvSpPr>
        <p:spPr>
          <a:xfrm>
            <a:off x="5319475" y="2446533"/>
            <a:ext cx="2086398" cy="2086398"/>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469D486-E203-637B-096E-085112A37B69}"/>
              </a:ext>
            </a:extLst>
          </p:cNvPr>
          <p:cNvSpPr txBox="1"/>
          <p:nvPr/>
        </p:nvSpPr>
        <p:spPr>
          <a:xfrm>
            <a:off x="780274" y="4799631"/>
            <a:ext cx="3543300" cy="646331"/>
          </a:xfrm>
          <a:prstGeom prst="rect">
            <a:avLst/>
          </a:prstGeom>
          <a:noFill/>
        </p:spPr>
        <p:txBody>
          <a:bodyPr wrap="square" rtlCol="0">
            <a:spAutoFit/>
          </a:bodyPr>
          <a:lstStyle/>
          <a:p>
            <a:pPr algn="ctr"/>
            <a:r>
              <a:rPr lang="en-US" b="1">
                <a:solidFill>
                  <a:schemeClr val="accent6"/>
                </a:solidFill>
                <a:latin typeface="Avenir Next LT Pro" panose="020B0504020202020204" pitchFamily="34" charset="0"/>
              </a:rPr>
              <a:t>HOW WOULD YOU DEFINE AI?</a:t>
            </a:r>
          </a:p>
        </p:txBody>
      </p:sp>
      <p:sp>
        <p:nvSpPr>
          <p:cNvPr id="5" name="TextBox 4">
            <a:extLst>
              <a:ext uri="{FF2B5EF4-FFF2-40B4-BE49-F238E27FC236}">
                <a16:creationId xmlns:a16="http://schemas.microsoft.com/office/drawing/2014/main" id="{8ED2B685-68B4-CB56-8383-AE7BE62B7939}"/>
              </a:ext>
            </a:extLst>
          </p:cNvPr>
          <p:cNvSpPr txBox="1"/>
          <p:nvPr/>
        </p:nvSpPr>
        <p:spPr>
          <a:xfrm>
            <a:off x="4591024" y="4799631"/>
            <a:ext cx="3543300" cy="646331"/>
          </a:xfrm>
          <a:prstGeom prst="rect">
            <a:avLst/>
          </a:prstGeom>
          <a:noFill/>
        </p:spPr>
        <p:txBody>
          <a:bodyPr wrap="square" rtlCol="0">
            <a:spAutoFit/>
          </a:bodyPr>
          <a:lstStyle/>
          <a:p>
            <a:pPr algn="ctr"/>
            <a:r>
              <a:rPr lang="en-US" b="1">
                <a:solidFill>
                  <a:schemeClr val="accent6"/>
                </a:solidFill>
                <a:latin typeface="Avenir Next LT Pro" panose="020B0504020202020204" pitchFamily="34" charset="0"/>
              </a:rPr>
              <a:t>HOW MANY “R”s ARE IN THE WORD STRAWBERRY?</a:t>
            </a:r>
          </a:p>
        </p:txBody>
      </p:sp>
      <p:sp>
        <p:nvSpPr>
          <p:cNvPr id="6" name="TextBox 5">
            <a:extLst>
              <a:ext uri="{FF2B5EF4-FFF2-40B4-BE49-F238E27FC236}">
                <a16:creationId xmlns:a16="http://schemas.microsoft.com/office/drawing/2014/main" id="{47F9BA99-A52A-C8D9-229A-91F0AFB4C8E5}"/>
              </a:ext>
            </a:extLst>
          </p:cNvPr>
          <p:cNvSpPr txBox="1"/>
          <p:nvPr/>
        </p:nvSpPr>
        <p:spPr>
          <a:xfrm>
            <a:off x="1534026" y="940840"/>
            <a:ext cx="4485774" cy="1107996"/>
          </a:xfrm>
          <a:prstGeom prst="rect">
            <a:avLst/>
          </a:prstGeom>
          <a:noFill/>
        </p:spPr>
        <p:txBody>
          <a:bodyPr wrap="square" rtlCol="0">
            <a:spAutoFit/>
          </a:bodyPr>
          <a:lstStyle/>
          <a:p>
            <a:r>
              <a:rPr lang="en-US" sz="6600" b="1">
                <a:solidFill>
                  <a:schemeClr val="bg1"/>
                </a:solidFill>
                <a:latin typeface="Avenir Next LT Pro" panose="020B0504020202020204" pitchFamily="34" charset="0"/>
              </a:rPr>
              <a:t>Questions</a:t>
            </a:r>
          </a:p>
        </p:txBody>
      </p:sp>
      <p:sp>
        <p:nvSpPr>
          <p:cNvPr id="11" name="TextBox 10">
            <a:extLst>
              <a:ext uri="{FF2B5EF4-FFF2-40B4-BE49-F238E27FC236}">
                <a16:creationId xmlns:a16="http://schemas.microsoft.com/office/drawing/2014/main" id="{C60B6274-28CD-580F-D8CE-840CE3B1B485}"/>
              </a:ext>
            </a:extLst>
          </p:cNvPr>
          <p:cNvSpPr txBox="1"/>
          <p:nvPr/>
        </p:nvSpPr>
        <p:spPr>
          <a:xfrm>
            <a:off x="909047" y="5943830"/>
            <a:ext cx="9568453" cy="307777"/>
          </a:xfrm>
          <a:prstGeom prst="rect">
            <a:avLst/>
          </a:prstGeom>
          <a:noFill/>
        </p:spPr>
        <p:txBody>
          <a:bodyPr wrap="square" rtlCol="0">
            <a:spAutoFit/>
          </a:bodyPr>
          <a:lstStyle/>
          <a:p>
            <a:r>
              <a:rPr lang="en-US" sz="1400" dirty="0">
                <a:solidFill>
                  <a:schemeClr val="bg2">
                    <a:lumMod val="75000"/>
                  </a:schemeClr>
                </a:solidFill>
                <a:latin typeface="Avenir Next LT Pro" panose="020B0504020202020204" pitchFamily="34" charset="0"/>
              </a:rPr>
              <a:t>Pull Up Copilot</a:t>
            </a:r>
          </a:p>
        </p:txBody>
      </p:sp>
      <p:pic>
        <p:nvPicPr>
          <p:cNvPr id="18" name="Graphic 17" descr="Withering Tree with solid fill">
            <a:extLst>
              <a:ext uri="{FF2B5EF4-FFF2-40B4-BE49-F238E27FC236}">
                <a16:creationId xmlns:a16="http://schemas.microsoft.com/office/drawing/2014/main" id="{3A5F7E5E-B863-9AC7-0BB5-885A4D350D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85265" y="2987762"/>
            <a:ext cx="1011197" cy="1011197"/>
          </a:xfrm>
          <a:prstGeom prst="rect">
            <a:avLst/>
          </a:prstGeom>
        </p:spPr>
      </p:pic>
      <p:sp>
        <p:nvSpPr>
          <p:cNvPr id="8" name="TextBox 7">
            <a:extLst>
              <a:ext uri="{FF2B5EF4-FFF2-40B4-BE49-F238E27FC236}">
                <a16:creationId xmlns:a16="http://schemas.microsoft.com/office/drawing/2014/main" id="{663CC7EF-6F58-AD7C-FDE6-903D47D54290}"/>
              </a:ext>
            </a:extLst>
          </p:cNvPr>
          <p:cNvSpPr txBox="1"/>
          <p:nvPr/>
        </p:nvSpPr>
        <p:spPr>
          <a:xfrm>
            <a:off x="-10256023" y="2875002"/>
            <a:ext cx="6438900" cy="2123658"/>
          </a:xfrm>
          <a:prstGeom prst="rect">
            <a:avLst/>
          </a:prstGeom>
          <a:noFill/>
        </p:spPr>
        <p:txBody>
          <a:bodyPr wrap="square" rtlCol="0">
            <a:spAutoFit/>
          </a:bodyPr>
          <a:lstStyle/>
          <a:p>
            <a:r>
              <a:rPr lang="en-US" sz="6600" b="1">
                <a:solidFill>
                  <a:schemeClr val="bg1"/>
                </a:solidFill>
                <a:latin typeface="Avenir Next LT Pro" panose="020B0504020202020204" pitchFamily="34" charset="0"/>
              </a:rPr>
              <a:t>THE AI AGENDA…</a:t>
            </a:r>
          </a:p>
        </p:txBody>
      </p:sp>
      <p:sp>
        <p:nvSpPr>
          <p:cNvPr id="9" name="TextBox 8">
            <a:extLst>
              <a:ext uri="{FF2B5EF4-FFF2-40B4-BE49-F238E27FC236}">
                <a16:creationId xmlns:a16="http://schemas.microsoft.com/office/drawing/2014/main" id="{32F40AFF-C795-1E7D-2E21-CDB0D3BD551F}"/>
              </a:ext>
            </a:extLst>
          </p:cNvPr>
          <p:cNvSpPr txBox="1"/>
          <p:nvPr/>
        </p:nvSpPr>
        <p:spPr>
          <a:xfrm>
            <a:off x="-14504173" y="5579772"/>
            <a:ext cx="4940300" cy="523220"/>
          </a:xfrm>
          <a:prstGeom prst="rect">
            <a:avLst/>
          </a:prstGeom>
          <a:noFill/>
        </p:spPr>
        <p:txBody>
          <a:bodyPr wrap="square" rtlCol="0">
            <a:spAutoFit/>
          </a:bodyPr>
          <a:lstStyle/>
          <a:p>
            <a:r>
              <a:rPr lang="en-US" sz="1400" dirty="0">
                <a:solidFill>
                  <a:schemeClr val="bg2">
                    <a:lumMod val="75000"/>
                  </a:schemeClr>
                </a:solidFill>
                <a:latin typeface="Avenir Next LT Pro" panose="020B0504020202020204" pitchFamily="34" charset="0"/>
              </a:rPr>
              <a:t>Discussion Questions | What Is AI?! | What Is Our Policy | Violations | How to Fact Check &amp; Cite AI | The End</a:t>
            </a:r>
          </a:p>
        </p:txBody>
      </p:sp>
      <p:sp>
        <p:nvSpPr>
          <p:cNvPr id="10" name="TextBox 9">
            <a:extLst>
              <a:ext uri="{FF2B5EF4-FFF2-40B4-BE49-F238E27FC236}">
                <a16:creationId xmlns:a16="http://schemas.microsoft.com/office/drawing/2014/main" id="{26E7623B-DA96-D58D-0254-81181D1B30A1}"/>
              </a:ext>
            </a:extLst>
          </p:cNvPr>
          <p:cNvSpPr txBox="1"/>
          <p:nvPr/>
        </p:nvSpPr>
        <p:spPr>
          <a:xfrm>
            <a:off x="-12458701" y="5041629"/>
            <a:ext cx="4786075" cy="369332"/>
          </a:xfrm>
          <a:prstGeom prst="rect">
            <a:avLst/>
          </a:prstGeom>
          <a:noFill/>
        </p:spPr>
        <p:txBody>
          <a:bodyPr wrap="square" rtlCol="0">
            <a:spAutoFit/>
          </a:bodyPr>
          <a:lstStyle/>
          <a:p>
            <a:r>
              <a:rPr lang="en-US" b="1">
                <a:solidFill>
                  <a:schemeClr val="accent6"/>
                </a:solidFill>
                <a:latin typeface="Avenir Next LT Pro" panose="020B0504020202020204" pitchFamily="34" charset="0"/>
              </a:rPr>
              <a:t>USING AI AT STETSON</a:t>
            </a:r>
          </a:p>
        </p:txBody>
      </p:sp>
      <p:pic>
        <p:nvPicPr>
          <p:cNvPr id="7" name="Graphic 6" descr="Thought bubble with solid fill">
            <a:extLst>
              <a:ext uri="{FF2B5EF4-FFF2-40B4-BE49-F238E27FC236}">
                <a16:creationId xmlns:a16="http://schemas.microsoft.com/office/drawing/2014/main" id="{5C7E520F-519C-3FC6-EFFE-D496C583A7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46325" y="2980043"/>
            <a:ext cx="1016289" cy="1016289"/>
          </a:xfrm>
          <a:prstGeom prst="rect">
            <a:avLst/>
          </a:prstGeom>
        </p:spPr>
      </p:pic>
    </p:spTree>
    <p:extLst>
      <p:ext uri="{BB962C8B-B14F-4D97-AF65-F5344CB8AC3E}">
        <p14:creationId xmlns:p14="http://schemas.microsoft.com/office/powerpoint/2010/main" val="2564405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00000">
              <a:schemeClr val="tx1">
                <a:lumMod val="85000"/>
                <a:lumOff val="15000"/>
              </a:schemeClr>
            </a:gs>
            <a:gs pos="0">
              <a:schemeClr val="tx1">
                <a:lumMod val="75000"/>
                <a:lumOff val="25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7F401F-3A91-6A1D-B229-7FDE70770876}"/>
              </a:ext>
            </a:extLst>
          </p:cNvPr>
          <p:cNvSpPr txBox="1"/>
          <p:nvPr/>
        </p:nvSpPr>
        <p:spPr>
          <a:xfrm>
            <a:off x="470604" y="2608113"/>
            <a:ext cx="7968546" cy="440120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dirty="0">
                <a:solidFill>
                  <a:schemeClr val="accent6"/>
                </a:solidFill>
                <a:latin typeface="Avenir Next LT Pro"/>
              </a:rPr>
              <a:t>How Generative AI Works</a:t>
            </a:r>
          </a:p>
          <a:p>
            <a:pPr marL="342900" indent="-342900">
              <a:buFont typeface="Wingdings" panose="05000000000000000000" pitchFamily="2" charset="2"/>
              <a:buChar char="Ø"/>
            </a:pPr>
            <a:r>
              <a:rPr lang="en-US" sz="2000" dirty="0">
                <a:solidFill>
                  <a:schemeClr val="bg1">
                    <a:lumMod val="76000"/>
                  </a:schemeClr>
                </a:solidFill>
                <a:latin typeface="Avenir Next LT Pro"/>
                <a:ea typeface="+mn-lt"/>
                <a:cs typeface="+mn-lt"/>
              </a:rPr>
              <a:t>Putting in a prompt into an AI platform like chat GPT and asking it to generate a response</a:t>
            </a:r>
          </a:p>
          <a:p>
            <a:endParaRPr lang="en-US" sz="1200" dirty="0">
              <a:solidFill>
                <a:schemeClr val="bg2">
                  <a:lumMod val="75000"/>
                </a:schemeClr>
              </a:solidFill>
              <a:latin typeface="Avenir Next LT Pro"/>
              <a:ea typeface="+mn-lt"/>
              <a:cs typeface="+mn-lt"/>
            </a:endParaRPr>
          </a:p>
          <a:p>
            <a:endParaRPr lang="en-US" sz="2000" dirty="0">
              <a:solidFill>
                <a:schemeClr val="bg2">
                  <a:lumMod val="75000"/>
                </a:schemeClr>
              </a:solidFill>
              <a:latin typeface="Avenir Next LT Pro"/>
              <a:ea typeface="+mn-lt"/>
              <a:cs typeface="+mn-lt"/>
            </a:endParaRPr>
          </a:p>
          <a:p>
            <a:pPr marL="285750" indent="-285750">
              <a:buFont typeface="Arial" panose="020B0604020202020204" pitchFamily="34" charset="0"/>
              <a:buChar char="•"/>
            </a:pPr>
            <a:r>
              <a:rPr lang="en-US" sz="2000" dirty="0">
                <a:solidFill>
                  <a:schemeClr val="accent6"/>
                </a:solidFill>
                <a:latin typeface="Avenir Next LT Pro"/>
              </a:rPr>
              <a:t>Biases?</a:t>
            </a:r>
            <a:endParaRPr lang="en-US" sz="2000" dirty="0">
              <a:solidFill>
                <a:schemeClr val="bg2">
                  <a:lumMod val="75000"/>
                </a:schemeClr>
              </a:solidFill>
              <a:latin typeface="Avenir Next LT Pro"/>
            </a:endParaRPr>
          </a:p>
          <a:p>
            <a:pPr marL="342900" indent="-342900">
              <a:buFont typeface="Wingdings" panose="05000000000000000000" pitchFamily="2" charset="2"/>
              <a:buChar char="Ø"/>
            </a:pPr>
            <a:r>
              <a:rPr lang="en-US" sz="2000" dirty="0">
                <a:solidFill>
                  <a:schemeClr val="bg2">
                    <a:lumMod val="75000"/>
                  </a:schemeClr>
                </a:solidFill>
                <a:latin typeface="Avenir Next LT Pro"/>
              </a:rPr>
              <a:t>AI tools may lead to content that is not based on reason or is skewed, which may reinforce false or harmful ideas (Heikkilä, 2022)</a:t>
            </a:r>
          </a:p>
          <a:p>
            <a:endParaRPr lang="en-US" sz="2000" dirty="0">
              <a:solidFill>
                <a:schemeClr val="bg2">
                  <a:lumMod val="75000"/>
                </a:schemeClr>
              </a:solidFill>
              <a:latin typeface="Avenir Next LT Pro"/>
            </a:endParaRPr>
          </a:p>
          <a:p>
            <a:pPr marL="342900" indent="-342900">
              <a:buFont typeface="Wingdings" panose="05000000000000000000" pitchFamily="2" charset="2"/>
              <a:buChar char="Ø"/>
            </a:pPr>
            <a:r>
              <a:rPr lang="en-US" sz="2000" dirty="0">
                <a:solidFill>
                  <a:schemeClr val="bg2">
                    <a:lumMod val="75000"/>
                  </a:schemeClr>
                </a:solidFill>
                <a:latin typeface="Avenir Next LT Pro"/>
              </a:rPr>
              <a:t>AI systems are only as good as the data they are trained on</a:t>
            </a:r>
            <a:br>
              <a:rPr lang="en-US" sz="2000" dirty="0">
                <a:solidFill>
                  <a:schemeClr val="bg2">
                    <a:lumMod val="75000"/>
                  </a:schemeClr>
                </a:solidFill>
                <a:latin typeface="Avenir Next LT Pro"/>
              </a:rPr>
            </a:br>
            <a:r>
              <a:rPr lang="en-US" sz="2000" dirty="0">
                <a:solidFill>
                  <a:schemeClr val="bg2">
                    <a:lumMod val="75000"/>
                  </a:schemeClr>
                </a:solidFill>
                <a:latin typeface="Avenir Next LT Pro"/>
              </a:rPr>
              <a:t>- “Quality in quality out”</a:t>
            </a:r>
            <a:br>
              <a:rPr lang="en-US" sz="2000" dirty="0">
                <a:solidFill>
                  <a:schemeClr val="bg2">
                    <a:lumMod val="75000"/>
                  </a:schemeClr>
                </a:solidFill>
                <a:latin typeface="Avenir Next LT Pro"/>
              </a:rPr>
            </a:br>
            <a:r>
              <a:rPr lang="en-US" sz="2000" dirty="0">
                <a:solidFill>
                  <a:schemeClr val="bg2">
                    <a:lumMod val="75000"/>
                  </a:schemeClr>
                </a:solidFill>
                <a:latin typeface="Avenir Next LT Pro"/>
              </a:rPr>
              <a:t>- “Garbage in garbage out”</a:t>
            </a:r>
            <a:endParaRPr lang="en-US" sz="2000" dirty="0">
              <a:solidFill>
                <a:schemeClr val="bg2">
                  <a:lumMod val="75000"/>
                </a:schemeClr>
              </a:solidFill>
              <a:latin typeface="Avenir Next LT Pro" panose="020B0504020202020204" pitchFamily="34" charset="0"/>
            </a:endParaRPr>
          </a:p>
          <a:p>
            <a:endParaRPr lang="en-US" sz="2000" dirty="0">
              <a:solidFill>
                <a:schemeClr val="bg2">
                  <a:lumMod val="75000"/>
                </a:schemeClr>
              </a:solidFill>
              <a:latin typeface="Avenir Next LT Pro" panose="020B0504020202020204" pitchFamily="34" charset="0"/>
            </a:endParaRPr>
          </a:p>
        </p:txBody>
      </p:sp>
      <p:sp>
        <p:nvSpPr>
          <p:cNvPr id="4" name="TextBox 3">
            <a:extLst>
              <a:ext uri="{FF2B5EF4-FFF2-40B4-BE49-F238E27FC236}">
                <a16:creationId xmlns:a16="http://schemas.microsoft.com/office/drawing/2014/main" id="{C7F247B8-8363-59D9-EDBB-525D2ECBEF0B}"/>
              </a:ext>
            </a:extLst>
          </p:cNvPr>
          <p:cNvSpPr txBox="1"/>
          <p:nvPr/>
        </p:nvSpPr>
        <p:spPr>
          <a:xfrm>
            <a:off x="485583" y="1488054"/>
            <a:ext cx="7230066" cy="954107"/>
          </a:xfrm>
          <a:prstGeom prst="rect">
            <a:avLst/>
          </a:prstGeom>
          <a:noFill/>
        </p:spPr>
        <p:txBody>
          <a:bodyPr wrap="square" lIns="91440" tIns="45720" rIns="91440" bIns="45720" rtlCol="0" anchor="t">
            <a:spAutoFit/>
          </a:bodyPr>
          <a:lstStyle/>
          <a:p>
            <a:r>
              <a:rPr lang="en-US" sz="1400" b="1" dirty="0">
                <a:solidFill>
                  <a:schemeClr val="accent6"/>
                </a:solidFill>
                <a:latin typeface="Avenir Next LT Pro"/>
                <a:ea typeface="Open Sans"/>
                <a:cs typeface="Open Sans"/>
              </a:rPr>
              <a:t>Artificial intelligence (AI) is the ability of computer systems to perform tasks typically associated with human intelligence, such as learning, reasoning, problem-solving, perception, and language understanding. It uses complex algorithms to analyze data and make decisions ("What is artificial intelligence by Cloudflare).</a:t>
            </a:r>
            <a:endParaRPr lang="en-US" sz="1400" b="1" dirty="0">
              <a:solidFill>
                <a:schemeClr val="accent6"/>
              </a:solidFill>
              <a:latin typeface="Avenir Next LT Pro"/>
            </a:endParaRPr>
          </a:p>
        </p:txBody>
      </p:sp>
      <p:sp>
        <p:nvSpPr>
          <p:cNvPr id="5" name="TextBox 4">
            <a:extLst>
              <a:ext uri="{FF2B5EF4-FFF2-40B4-BE49-F238E27FC236}">
                <a16:creationId xmlns:a16="http://schemas.microsoft.com/office/drawing/2014/main" id="{F8E173A9-BB09-BBB0-A774-463F386390FD}"/>
              </a:ext>
            </a:extLst>
          </p:cNvPr>
          <p:cNvSpPr txBox="1"/>
          <p:nvPr/>
        </p:nvSpPr>
        <p:spPr>
          <a:xfrm>
            <a:off x="466954" y="373341"/>
            <a:ext cx="6438900" cy="1107996"/>
          </a:xfrm>
          <a:prstGeom prst="rect">
            <a:avLst/>
          </a:prstGeom>
          <a:noFill/>
        </p:spPr>
        <p:txBody>
          <a:bodyPr wrap="square" lIns="91440" tIns="45720" rIns="91440" bIns="45720" rtlCol="0" anchor="t">
            <a:spAutoFit/>
          </a:bodyPr>
          <a:lstStyle/>
          <a:p>
            <a:r>
              <a:rPr lang="en-US" sz="6600" b="1">
                <a:solidFill>
                  <a:schemeClr val="bg1"/>
                </a:solidFill>
                <a:latin typeface="Avenir Next LT Pro"/>
              </a:rPr>
              <a:t>What Is AI?</a:t>
            </a:r>
            <a:endParaRPr lang="en-US" sz="6600" b="1">
              <a:solidFill>
                <a:schemeClr val="bg1"/>
              </a:solidFill>
              <a:latin typeface="Avenir Next LT Pro" panose="020B0504020202020204" pitchFamily="34" charset="0"/>
            </a:endParaRPr>
          </a:p>
        </p:txBody>
      </p:sp>
      <p:pic>
        <p:nvPicPr>
          <p:cNvPr id="1026" name="Picture 2" descr="A TeslaBot with machine learning code behind it">
            <a:extLst>
              <a:ext uri="{FF2B5EF4-FFF2-40B4-BE49-F238E27FC236}">
                <a16:creationId xmlns:a16="http://schemas.microsoft.com/office/drawing/2014/main" id="{1F2DF5C9-8775-DACA-7BDC-9B3D1684A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6916" y="747682"/>
            <a:ext cx="2645163" cy="2645163"/>
          </a:xfrm>
          <a:prstGeom prst="rect">
            <a:avLst/>
          </a:prstGeom>
          <a:noFill/>
          <a:ln w="38100">
            <a:solidFill>
              <a:schemeClr val="accent6"/>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42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100000">
              <a:schemeClr val="tx1">
                <a:lumMod val="85000"/>
                <a:lumOff val="15000"/>
              </a:schemeClr>
            </a:gs>
            <a:gs pos="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E858DA7E-A1B2-C0DD-8E03-C6ABAD09353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E6D2F15-B19A-BB7F-49A7-01FFC9C012B0}"/>
              </a:ext>
            </a:extLst>
          </p:cNvPr>
          <p:cNvSpPr txBox="1"/>
          <p:nvPr/>
        </p:nvSpPr>
        <p:spPr>
          <a:xfrm>
            <a:off x="466954" y="373341"/>
            <a:ext cx="6976262" cy="2123658"/>
          </a:xfrm>
          <a:prstGeom prst="rect">
            <a:avLst/>
          </a:prstGeom>
          <a:noFill/>
        </p:spPr>
        <p:txBody>
          <a:bodyPr wrap="square" rtlCol="0">
            <a:spAutoFit/>
          </a:bodyPr>
          <a:lstStyle/>
          <a:p>
            <a:r>
              <a:rPr lang="en-US" sz="6600" b="1">
                <a:solidFill>
                  <a:schemeClr val="bg1"/>
                </a:solidFill>
                <a:latin typeface="Avenir Next LT Pro" panose="020B0504020202020204" pitchFamily="34" charset="0"/>
              </a:rPr>
              <a:t>What Are The Different Types?</a:t>
            </a:r>
          </a:p>
        </p:txBody>
      </p:sp>
      <p:sp>
        <p:nvSpPr>
          <p:cNvPr id="2" name="TextBox 1">
            <a:extLst>
              <a:ext uri="{FF2B5EF4-FFF2-40B4-BE49-F238E27FC236}">
                <a16:creationId xmlns:a16="http://schemas.microsoft.com/office/drawing/2014/main" id="{BAD6C77B-1B70-3389-E80F-DDC94B386F27}"/>
              </a:ext>
            </a:extLst>
          </p:cNvPr>
          <p:cNvSpPr txBox="1"/>
          <p:nvPr/>
        </p:nvSpPr>
        <p:spPr>
          <a:xfrm>
            <a:off x="379408" y="2546750"/>
            <a:ext cx="5449892" cy="369332"/>
          </a:xfrm>
          <a:prstGeom prst="rect">
            <a:avLst/>
          </a:prstGeom>
          <a:noFill/>
        </p:spPr>
        <p:txBody>
          <a:bodyPr wrap="square" lIns="91440" tIns="45720" rIns="91440" bIns="45720" rtlCol="0" anchor="t">
            <a:spAutoFit/>
          </a:bodyPr>
          <a:lstStyle/>
          <a:p>
            <a:r>
              <a:rPr lang="en-US" b="1" dirty="0">
                <a:solidFill>
                  <a:schemeClr val="accent6"/>
                </a:solidFill>
                <a:latin typeface="Avenir Next LT Pro"/>
              </a:rPr>
              <a:t>INSIGHT INTO AI</a:t>
            </a:r>
            <a:endParaRPr lang="en-US" b="1" dirty="0">
              <a:solidFill>
                <a:schemeClr val="accent6"/>
              </a:solidFill>
              <a:latin typeface="Avenir Next LT Pro" panose="020B0504020202020204" pitchFamily="34" charset="0"/>
            </a:endParaRPr>
          </a:p>
        </p:txBody>
      </p:sp>
      <p:sp>
        <p:nvSpPr>
          <p:cNvPr id="4" name="TextBox 3">
            <a:extLst>
              <a:ext uri="{FF2B5EF4-FFF2-40B4-BE49-F238E27FC236}">
                <a16:creationId xmlns:a16="http://schemas.microsoft.com/office/drawing/2014/main" id="{A1651108-72C5-216B-6944-FD6EC95E2E9A}"/>
              </a:ext>
            </a:extLst>
          </p:cNvPr>
          <p:cNvSpPr txBox="1"/>
          <p:nvPr/>
        </p:nvSpPr>
        <p:spPr>
          <a:xfrm>
            <a:off x="426468" y="2965833"/>
            <a:ext cx="11339063" cy="384720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solidFill>
                  <a:schemeClr val="accent6"/>
                </a:solidFill>
                <a:latin typeface="Avenir Next LT Pro"/>
              </a:rPr>
              <a:t>NLP – Natural Language Process ("</a:t>
            </a:r>
            <a:r>
              <a:rPr lang="en-US" dirty="0">
                <a:solidFill>
                  <a:schemeClr val="accent6"/>
                </a:solidFill>
                <a:ea typeface="+mn-lt"/>
                <a:cs typeface="+mn-lt"/>
              </a:rPr>
              <a:t>What is a Large Language Model?")</a:t>
            </a:r>
            <a:endParaRPr lang="en-US" dirty="0">
              <a:solidFill>
                <a:schemeClr val="accent6"/>
              </a:solidFill>
            </a:endParaRPr>
          </a:p>
          <a:p>
            <a:pPr marL="285750" indent="-285750">
              <a:buFont typeface="Wingdings" panose="05000000000000000000" pitchFamily="2" charset="2"/>
              <a:buChar char="Ø"/>
            </a:pPr>
            <a:r>
              <a:rPr lang="en-US" dirty="0">
                <a:solidFill>
                  <a:schemeClr val="bg2">
                    <a:lumMod val="75000"/>
                  </a:schemeClr>
                </a:solidFill>
                <a:latin typeface="Avenir Next LT Pro"/>
              </a:rPr>
              <a:t>These forms of AI are more simplified and can be broken down into many categories</a:t>
            </a:r>
          </a:p>
          <a:p>
            <a:pPr marL="285750" indent="-285750">
              <a:buFont typeface="Wingdings" panose="05000000000000000000" pitchFamily="2" charset="2"/>
              <a:buChar char="Ø"/>
            </a:pPr>
            <a:r>
              <a:rPr lang="en-US" dirty="0">
                <a:solidFill>
                  <a:schemeClr val="bg2">
                    <a:lumMod val="75000"/>
                  </a:schemeClr>
                </a:solidFill>
                <a:latin typeface="Avenir Next LT Pro"/>
              </a:rPr>
              <a:t>Programmed by humans and are used to identify patterns and become automated based on them</a:t>
            </a:r>
          </a:p>
          <a:p>
            <a:pPr marL="742950" lvl="1" indent="-285750">
              <a:buFont typeface="Wingdings" panose="05000000000000000000" pitchFamily="2" charset="2"/>
              <a:buChar char="Ø"/>
            </a:pPr>
            <a:r>
              <a:rPr lang="en-US" dirty="0">
                <a:solidFill>
                  <a:schemeClr val="bg2">
                    <a:lumMod val="75000"/>
                  </a:schemeClr>
                </a:solidFill>
                <a:latin typeface="Avenir Next LT Pro"/>
              </a:rPr>
              <a:t>Ex. Chat bots, smart assistants, search results</a:t>
            </a:r>
          </a:p>
          <a:p>
            <a:pPr marL="285750" indent="-285750">
              <a:buFont typeface="Wingdings" panose="05000000000000000000" pitchFamily="2" charset="2"/>
              <a:buChar char="Ø"/>
            </a:pPr>
            <a:endParaRPr lang="en-US" dirty="0">
              <a:solidFill>
                <a:schemeClr val="bg2">
                  <a:lumMod val="75000"/>
                </a:schemeClr>
              </a:solidFill>
              <a:latin typeface="Avenir Next LT Pro" panose="020B0504020202020204" pitchFamily="34" charset="0"/>
            </a:endParaRPr>
          </a:p>
          <a:p>
            <a:pPr marL="285750" indent="-285750">
              <a:buFont typeface="Arial" panose="020B0604020202020204" pitchFamily="34" charset="0"/>
              <a:buChar char="•"/>
            </a:pPr>
            <a:r>
              <a:rPr lang="en-US" dirty="0">
                <a:solidFill>
                  <a:schemeClr val="accent6"/>
                </a:solidFill>
                <a:latin typeface="Avenir Next LT Pro"/>
              </a:rPr>
              <a:t>LLM – Large Language Model, subset of NLP (Stryker </a:t>
            </a:r>
            <a:r>
              <a:rPr lang="en-US" dirty="0">
                <a:solidFill>
                  <a:schemeClr val="accent6"/>
                </a:solidFill>
                <a:latin typeface="Avenir Next LT Pro"/>
                <a:ea typeface="+mn-lt"/>
                <a:cs typeface="+mn-lt"/>
              </a:rPr>
              <a:t>and Holdsworth</a:t>
            </a:r>
            <a:r>
              <a:rPr lang="en-US" dirty="0">
                <a:solidFill>
                  <a:schemeClr val="accent6"/>
                </a:solidFill>
                <a:ea typeface="+mn-lt"/>
                <a:cs typeface="+mn-lt"/>
              </a:rPr>
              <a:t>)</a:t>
            </a:r>
          </a:p>
          <a:p>
            <a:pPr marL="285750" indent="-285750">
              <a:buFont typeface="Wingdings" panose="05000000000000000000" pitchFamily="2" charset="2"/>
              <a:buChar char="Ø"/>
            </a:pPr>
            <a:r>
              <a:rPr lang="en-US" dirty="0">
                <a:solidFill>
                  <a:schemeClr val="bg2">
                    <a:lumMod val="75000"/>
                  </a:schemeClr>
                </a:solidFill>
                <a:latin typeface="Avenir Next LT Pro"/>
              </a:rPr>
              <a:t>These forms of AI are “trained” on information and are constantly processing more data</a:t>
            </a:r>
          </a:p>
          <a:p>
            <a:pPr marL="285750" indent="-285750">
              <a:buFont typeface="Wingdings" panose="05000000000000000000" pitchFamily="2" charset="2"/>
              <a:buChar char="Ø"/>
            </a:pPr>
            <a:r>
              <a:rPr lang="en-US" dirty="0">
                <a:solidFill>
                  <a:schemeClr val="bg2">
                    <a:lumMod val="75000"/>
                  </a:schemeClr>
                </a:solidFill>
                <a:latin typeface="Avenir Next LT Pro"/>
              </a:rPr>
              <a:t>Used to answer questions, summarize given text, and even create new information</a:t>
            </a:r>
          </a:p>
          <a:p>
            <a:pPr marL="742950" lvl="1" indent="-285750">
              <a:buFont typeface="Wingdings" panose="05000000000000000000" pitchFamily="2" charset="2"/>
              <a:buChar char="Ø"/>
            </a:pPr>
            <a:r>
              <a:rPr lang="en-US" dirty="0">
                <a:solidFill>
                  <a:schemeClr val="bg2">
                    <a:lumMod val="75000"/>
                  </a:schemeClr>
                </a:solidFill>
                <a:latin typeface="Avenir Next LT Pro"/>
              </a:rPr>
              <a:t>Ex. Chat GPT, Llama, Gemini (word predictors based on data)</a:t>
            </a:r>
          </a:p>
          <a:p>
            <a:pPr marL="742950" lvl="1" indent="-285750">
              <a:buFont typeface="Wingdings" panose="05000000000000000000" pitchFamily="2" charset="2"/>
              <a:buChar char="Ø"/>
            </a:pPr>
            <a:endParaRPr lang="en-US" dirty="0">
              <a:solidFill>
                <a:schemeClr val="bg2">
                  <a:lumMod val="75000"/>
                </a:schemeClr>
              </a:solidFill>
              <a:latin typeface="Avenir Next LT Pro"/>
            </a:endParaRPr>
          </a:p>
          <a:p>
            <a:pPr marL="285750" indent="-285750">
              <a:buFont typeface="Arial" panose="020B0604020202020204" pitchFamily="34" charset="0"/>
              <a:buChar char="•"/>
            </a:pPr>
            <a:r>
              <a:rPr lang="en-US" sz="1600" dirty="0">
                <a:solidFill>
                  <a:schemeClr val="accent6"/>
                </a:solidFill>
                <a:latin typeface="Avenir Next LT Pro"/>
              </a:rPr>
              <a:t>Common AI’s:</a:t>
            </a:r>
            <a:endParaRPr lang="en-US" sz="1600" dirty="0">
              <a:solidFill>
                <a:schemeClr val="accent6"/>
              </a:solidFill>
            </a:endParaRPr>
          </a:p>
          <a:p>
            <a:pPr marL="285750" indent="-285750">
              <a:buFont typeface="Wingdings" panose="05000000000000000000" pitchFamily="2" charset="2"/>
              <a:buChar char="Ø"/>
            </a:pPr>
            <a:r>
              <a:rPr lang="en-US" sz="1600" dirty="0">
                <a:solidFill>
                  <a:schemeClr val="bg2">
                    <a:lumMod val="75000"/>
                  </a:schemeClr>
                </a:solidFill>
                <a:latin typeface="Avenir Next LT Pro"/>
              </a:rPr>
              <a:t>Copilot</a:t>
            </a:r>
          </a:p>
          <a:p>
            <a:pPr marL="285750" indent="-285750">
              <a:buFont typeface="Wingdings" panose="05000000000000000000" pitchFamily="2" charset="2"/>
              <a:buChar char="Ø"/>
            </a:pPr>
            <a:r>
              <a:rPr lang="en-US" sz="1600" dirty="0">
                <a:solidFill>
                  <a:schemeClr val="bg2">
                    <a:lumMod val="75000"/>
                  </a:schemeClr>
                </a:solidFill>
                <a:latin typeface="Avenir Next LT Pro"/>
              </a:rPr>
              <a:t>Grok</a:t>
            </a:r>
          </a:p>
          <a:p>
            <a:pPr marL="285750" indent="-285750">
              <a:buFont typeface="Wingdings" panose="05000000000000000000" pitchFamily="2" charset="2"/>
              <a:buChar char="Ø"/>
            </a:pPr>
            <a:r>
              <a:rPr lang="en-US" sz="1600" dirty="0">
                <a:solidFill>
                  <a:schemeClr val="bg2">
                    <a:lumMod val="75000"/>
                  </a:schemeClr>
                </a:solidFill>
                <a:latin typeface="Avenir Next LT Pro"/>
              </a:rPr>
              <a:t>ChatGPT</a:t>
            </a:r>
          </a:p>
        </p:txBody>
      </p:sp>
      <p:pic>
        <p:nvPicPr>
          <p:cNvPr id="7" name="Picture 6" descr="A robot hand holding a brain&#10;&#10;AI-generated content may be incorrect.">
            <a:extLst>
              <a:ext uri="{FF2B5EF4-FFF2-40B4-BE49-F238E27FC236}">
                <a16:creationId xmlns:a16="http://schemas.microsoft.com/office/drawing/2014/main" id="{A477F905-22C2-504C-BD1D-72A491CE30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5584" y="730250"/>
            <a:ext cx="3168532" cy="1874197"/>
          </a:xfrm>
          <a:prstGeom prst="rect">
            <a:avLst/>
          </a:prstGeom>
          <a:ln w="38100">
            <a:solidFill>
              <a:schemeClr val="accent6"/>
            </a:solidFill>
          </a:ln>
        </p:spPr>
      </p:pic>
      <p:sp>
        <p:nvSpPr>
          <p:cNvPr id="5" name="TextBox 4">
            <a:extLst>
              <a:ext uri="{FF2B5EF4-FFF2-40B4-BE49-F238E27FC236}">
                <a16:creationId xmlns:a16="http://schemas.microsoft.com/office/drawing/2014/main" id="{BEF9D336-E3D1-EF7C-EDEC-7ABF7173DB60}"/>
              </a:ext>
            </a:extLst>
          </p:cNvPr>
          <p:cNvSpPr txBox="1"/>
          <p:nvPr/>
        </p:nvSpPr>
        <p:spPr>
          <a:xfrm>
            <a:off x="8709170" y="6261100"/>
            <a:ext cx="5449892" cy="369332"/>
          </a:xfrm>
          <a:prstGeom prst="rect">
            <a:avLst/>
          </a:prstGeom>
          <a:noFill/>
        </p:spPr>
        <p:txBody>
          <a:bodyPr wrap="square" lIns="91440" tIns="45720" rIns="91440" bIns="45720" rtlCol="0" anchor="t">
            <a:spAutoFit/>
          </a:bodyPr>
          <a:lstStyle/>
          <a:p>
            <a:r>
              <a:rPr lang="en-US" b="1" dirty="0" err="1">
                <a:solidFill>
                  <a:schemeClr val="accent6"/>
                </a:solidFill>
                <a:latin typeface="Avenir Next LT Pro"/>
              </a:rPr>
              <a:t>Jurafsky</a:t>
            </a:r>
            <a:r>
              <a:rPr lang="en-US" b="1" dirty="0">
                <a:solidFill>
                  <a:schemeClr val="accent6"/>
                </a:solidFill>
                <a:latin typeface="Avenir Next LT Pro"/>
              </a:rPr>
              <a:t> and Martin (2023)</a:t>
            </a:r>
          </a:p>
        </p:txBody>
      </p:sp>
    </p:spTree>
    <p:extLst>
      <p:ext uri="{BB962C8B-B14F-4D97-AF65-F5344CB8AC3E}">
        <p14:creationId xmlns:p14="http://schemas.microsoft.com/office/powerpoint/2010/main" val="36389913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100000">
              <a:schemeClr val="tx1">
                <a:lumMod val="85000"/>
                <a:lumOff val="15000"/>
              </a:schemeClr>
            </a:gs>
            <a:gs pos="0">
              <a:schemeClr val="tx1">
                <a:lumMod val="75000"/>
                <a:lumOff val="25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3D8073-9166-E2B8-E872-5FFDB5BE1499}"/>
              </a:ext>
            </a:extLst>
          </p:cNvPr>
          <p:cNvSpPr txBox="1"/>
          <p:nvPr/>
        </p:nvSpPr>
        <p:spPr>
          <a:xfrm>
            <a:off x="466954" y="373341"/>
            <a:ext cx="6438900" cy="2123658"/>
          </a:xfrm>
          <a:prstGeom prst="rect">
            <a:avLst/>
          </a:prstGeom>
          <a:noFill/>
        </p:spPr>
        <p:txBody>
          <a:bodyPr wrap="square" rtlCol="0">
            <a:spAutoFit/>
          </a:bodyPr>
          <a:lstStyle/>
          <a:p>
            <a:r>
              <a:rPr lang="en-US" sz="6600" b="1" dirty="0">
                <a:solidFill>
                  <a:schemeClr val="bg1"/>
                </a:solidFill>
                <a:latin typeface="Avenir Next LT Pro" panose="020B0504020202020204" pitchFamily="34" charset="0"/>
              </a:rPr>
              <a:t>What Is Our Policy</a:t>
            </a:r>
          </a:p>
        </p:txBody>
      </p:sp>
      <p:sp>
        <p:nvSpPr>
          <p:cNvPr id="8" name="TextBox 7">
            <a:extLst>
              <a:ext uri="{FF2B5EF4-FFF2-40B4-BE49-F238E27FC236}">
                <a16:creationId xmlns:a16="http://schemas.microsoft.com/office/drawing/2014/main" id="{EB1E805E-6568-6CB5-79EE-32C285EDF198}"/>
              </a:ext>
            </a:extLst>
          </p:cNvPr>
          <p:cNvSpPr txBox="1"/>
          <p:nvPr/>
        </p:nvSpPr>
        <p:spPr>
          <a:xfrm>
            <a:off x="379408" y="2546750"/>
            <a:ext cx="4726438" cy="369332"/>
          </a:xfrm>
          <a:prstGeom prst="rect">
            <a:avLst/>
          </a:prstGeom>
          <a:noFill/>
        </p:spPr>
        <p:txBody>
          <a:bodyPr wrap="square" lIns="91440" tIns="45720" rIns="91440" bIns="45720" rtlCol="0" anchor="t">
            <a:spAutoFit/>
          </a:bodyPr>
          <a:lstStyle/>
          <a:p>
            <a:r>
              <a:rPr lang="en-US" b="1" dirty="0">
                <a:solidFill>
                  <a:schemeClr val="accent6"/>
                </a:solidFill>
                <a:latin typeface="Avenir Next LT Pro"/>
              </a:rPr>
              <a:t>INSIGHT INTO THE BASIS OF AI LAW</a:t>
            </a:r>
            <a:endParaRPr lang="en-US" b="1" dirty="0">
              <a:solidFill>
                <a:schemeClr val="accent6"/>
              </a:solidFill>
              <a:latin typeface="Avenir Next LT Pro" panose="020B0504020202020204" pitchFamily="34" charset="0"/>
            </a:endParaRPr>
          </a:p>
        </p:txBody>
      </p:sp>
      <p:sp>
        <p:nvSpPr>
          <p:cNvPr id="9" name="TextBox 8">
            <a:extLst>
              <a:ext uri="{FF2B5EF4-FFF2-40B4-BE49-F238E27FC236}">
                <a16:creationId xmlns:a16="http://schemas.microsoft.com/office/drawing/2014/main" id="{6F5FB844-BE19-F518-7A68-4AD85D429976}"/>
              </a:ext>
            </a:extLst>
          </p:cNvPr>
          <p:cNvSpPr txBox="1"/>
          <p:nvPr/>
        </p:nvSpPr>
        <p:spPr>
          <a:xfrm>
            <a:off x="417508" y="3225272"/>
            <a:ext cx="11339063" cy="258532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solidFill>
                  <a:schemeClr val="accent6"/>
                </a:solidFill>
                <a:latin typeface="Avenir Next LT Pro"/>
              </a:rPr>
              <a:t>Stetson’s General Policy:</a:t>
            </a:r>
          </a:p>
          <a:p>
            <a:pPr marL="285750" indent="-285750">
              <a:buFont typeface="Wingdings" panose="05000000000000000000" pitchFamily="2" charset="2"/>
              <a:buChar char="Ø"/>
            </a:pPr>
            <a:r>
              <a:rPr lang="en-US" dirty="0">
                <a:solidFill>
                  <a:schemeClr val="bg2">
                    <a:lumMod val="75000"/>
                  </a:schemeClr>
                </a:solidFill>
                <a:latin typeface="Avenir Next LT Pro"/>
              </a:rPr>
              <a:t>Follow the professor’s syllabus</a:t>
            </a:r>
          </a:p>
          <a:p>
            <a:pPr marL="285750" indent="-285750">
              <a:buFont typeface="Wingdings" panose="05000000000000000000" pitchFamily="2" charset="2"/>
              <a:buChar char="Ø"/>
            </a:pPr>
            <a:r>
              <a:rPr lang="en-US" dirty="0">
                <a:solidFill>
                  <a:schemeClr val="bg2">
                    <a:lumMod val="75000"/>
                  </a:schemeClr>
                </a:solidFill>
                <a:latin typeface="Avenir Next LT Pro"/>
              </a:rPr>
              <a:t>What does it say about AI?</a:t>
            </a:r>
            <a:endParaRPr lang="en-US" dirty="0">
              <a:solidFill>
                <a:schemeClr val="bg2">
                  <a:lumMod val="75000"/>
                </a:schemeClr>
              </a:solidFill>
              <a:latin typeface="Avenir Next LT Pro" panose="020B0504020202020204" pitchFamily="34" charset="0"/>
              <a:ea typeface="+mn-lt"/>
              <a:cs typeface="+mn-lt"/>
            </a:endParaRPr>
          </a:p>
          <a:p>
            <a:pPr marL="285750" indent="-285750">
              <a:buFont typeface="Wingdings" panose="05000000000000000000" pitchFamily="2" charset="2"/>
              <a:buChar char="Ø"/>
            </a:pPr>
            <a:r>
              <a:rPr lang="en-US" dirty="0">
                <a:solidFill>
                  <a:schemeClr val="bg2">
                    <a:lumMod val="75000"/>
                  </a:schemeClr>
                </a:solidFill>
                <a:ea typeface="+mn-lt"/>
                <a:cs typeface="+mn-lt"/>
              </a:rPr>
              <a:t>AI that is not cited is not allowed</a:t>
            </a:r>
            <a:endParaRPr lang="en-US" dirty="0">
              <a:solidFill>
                <a:schemeClr val="bg2">
                  <a:lumMod val="75000"/>
                </a:schemeClr>
              </a:solidFill>
              <a:latin typeface="Avenir Next LT Pro" panose="020B0504020202020204" pitchFamily="34" charset="0"/>
            </a:endParaRPr>
          </a:p>
          <a:p>
            <a:endParaRPr lang="en-US" b="1" dirty="0">
              <a:solidFill>
                <a:srgbClr val="AEAEAE"/>
              </a:solidFill>
              <a:latin typeface="Avenir Next LT Pro" panose="020B0504020202020204" pitchFamily="34" charset="0"/>
            </a:endParaRPr>
          </a:p>
          <a:p>
            <a:pPr marL="285750" indent="-285750">
              <a:buFont typeface="Arial" panose="020B0604020202020204" pitchFamily="34" charset="0"/>
              <a:buChar char="•"/>
            </a:pPr>
            <a:r>
              <a:rPr lang="en-US" dirty="0">
                <a:solidFill>
                  <a:schemeClr val="accent6"/>
                </a:solidFill>
                <a:latin typeface="Avenir Next LT Pro"/>
              </a:rPr>
              <a:t>In The Absence of Such Information:</a:t>
            </a:r>
          </a:p>
          <a:p>
            <a:pPr marL="285750" indent="-285750">
              <a:buFont typeface="Wingdings" panose="05000000000000000000" pitchFamily="2" charset="2"/>
              <a:buChar char="Ø"/>
            </a:pPr>
            <a:r>
              <a:rPr lang="en-US" dirty="0">
                <a:solidFill>
                  <a:schemeClr val="bg2">
                    <a:lumMod val="75000"/>
                  </a:schemeClr>
                </a:solidFill>
                <a:latin typeface="Avenir Next LT Pro"/>
              </a:rPr>
              <a:t>AI is treated like any other source</a:t>
            </a:r>
          </a:p>
          <a:p>
            <a:pPr marL="285750" indent="-285750">
              <a:buFont typeface="Wingdings" panose="05000000000000000000" pitchFamily="2" charset="2"/>
              <a:buChar char="Ø"/>
            </a:pPr>
            <a:r>
              <a:rPr lang="en-US" dirty="0">
                <a:solidFill>
                  <a:schemeClr val="bg2">
                    <a:lumMod val="75000"/>
                  </a:schemeClr>
                </a:solidFill>
                <a:latin typeface="Avenir Next LT Pro"/>
              </a:rPr>
              <a:t>Must be cited in the way it was used: for paraphrasing or direct quotation</a:t>
            </a:r>
          </a:p>
          <a:p>
            <a:pPr marL="285750" indent="-285750">
              <a:buFont typeface="Wingdings" panose="05000000000000000000" pitchFamily="2" charset="2"/>
              <a:buChar char="Ø"/>
            </a:pPr>
            <a:r>
              <a:rPr lang="en-US" dirty="0">
                <a:solidFill>
                  <a:schemeClr val="bg2">
                    <a:lumMod val="75000"/>
                  </a:schemeClr>
                </a:solidFill>
                <a:latin typeface="Avenir Next LT Pro"/>
              </a:rPr>
              <a:t>If not cited, it is deemed an act of plagiarism</a:t>
            </a:r>
          </a:p>
        </p:txBody>
      </p:sp>
      <p:pic>
        <p:nvPicPr>
          <p:cNvPr id="2050" name="Picture 2" descr="AI policy with a righteous law theme">
            <a:extLst>
              <a:ext uri="{FF2B5EF4-FFF2-40B4-BE49-F238E27FC236}">
                <a16:creationId xmlns:a16="http://schemas.microsoft.com/office/drawing/2014/main" id="{4DF173F1-FFDC-8C67-D1E2-F0D390C77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9488" y="609349"/>
            <a:ext cx="2580409" cy="2580409"/>
          </a:xfrm>
          <a:prstGeom prst="rect">
            <a:avLst/>
          </a:prstGeom>
          <a:noFill/>
          <a:ln w="38100">
            <a:solidFill>
              <a:schemeClr val="accent6"/>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736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00000">
              <a:schemeClr val="tx1">
                <a:lumMod val="85000"/>
                <a:lumOff val="15000"/>
              </a:schemeClr>
            </a:gs>
            <a:gs pos="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BCCCEE5-6F37-C5A5-D2ED-3447AEFCC8A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A95AAF6-CDF9-7BAE-77D5-F8BF4079E0EB}"/>
              </a:ext>
            </a:extLst>
          </p:cNvPr>
          <p:cNvSpPr txBox="1"/>
          <p:nvPr/>
        </p:nvSpPr>
        <p:spPr>
          <a:xfrm>
            <a:off x="466953" y="373341"/>
            <a:ext cx="10215988" cy="1107996"/>
          </a:xfrm>
          <a:prstGeom prst="rect">
            <a:avLst/>
          </a:prstGeom>
          <a:noFill/>
        </p:spPr>
        <p:txBody>
          <a:bodyPr wrap="square" rtlCol="0">
            <a:spAutoFit/>
          </a:bodyPr>
          <a:lstStyle/>
          <a:p>
            <a:r>
              <a:rPr lang="en-US" sz="6600" b="1" dirty="0">
                <a:solidFill>
                  <a:schemeClr val="bg1"/>
                </a:solidFill>
                <a:latin typeface="Avenir Next LT Pro" panose="020B0504020202020204" pitchFamily="34" charset="0"/>
                <a:ea typeface="Baskerville" panose="02020502070401020303" pitchFamily="18" charset="0"/>
                <a:cs typeface="Aparajita" panose="020B0604020202020204" pitchFamily="34" charset="0"/>
              </a:rPr>
              <a:t>What’s a Violation?</a:t>
            </a:r>
          </a:p>
        </p:txBody>
      </p:sp>
      <p:sp>
        <p:nvSpPr>
          <p:cNvPr id="9" name="TextBox 8">
            <a:extLst>
              <a:ext uri="{FF2B5EF4-FFF2-40B4-BE49-F238E27FC236}">
                <a16:creationId xmlns:a16="http://schemas.microsoft.com/office/drawing/2014/main" id="{33E632FD-860A-879B-F41F-902DBC9BCACE}"/>
              </a:ext>
            </a:extLst>
          </p:cNvPr>
          <p:cNvSpPr txBox="1"/>
          <p:nvPr/>
        </p:nvSpPr>
        <p:spPr>
          <a:xfrm>
            <a:off x="466953" y="1687354"/>
            <a:ext cx="7232295" cy="5724644"/>
          </a:xfrm>
          <a:prstGeom prst="rect">
            <a:avLst/>
          </a:prstGeom>
          <a:noFill/>
        </p:spPr>
        <p:txBody>
          <a:bodyPr wrap="square" lIns="91440" tIns="45720" rIns="91440" bIns="45720" rtlCol="0" anchor="t">
            <a:spAutoFit/>
          </a:bodyPr>
          <a:lstStyle/>
          <a:p>
            <a:endParaRPr lang="en-US" sz="2400" dirty="0">
              <a:solidFill>
                <a:schemeClr val="accent6"/>
              </a:solidFill>
              <a:latin typeface="Avenir Next LT Pro" panose="020B0504020202020204" pitchFamily="34" charset="0"/>
            </a:endParaRPr>
          </a:p>
          <a:p>
            <a:pPr marL="285750" indent="-285750">
              <a:lnSpc>
                <a:spcPct val="150000"/>
              </a:lnSpc>
              <a:buFont typeface="Wingdings" panose="05000000000000000000" pitchFamily="2" charset="2"/>
              <a:buChar char="Ø"/>
            </a:pPr>
            <a:r>
              <a:rPr lang="en-US" sz="2400" dirty="0">
                <a:solidFill>
                  <a:schemeClr val="accent6"/>
                </a:solidFill>
                <a:latin typeface="Avenir Next LT Pro"/>
                <a:ea typeface="Baskerville" panose="02020502070401020303" pitchFamily="18" charset="0"/>
              </a:rPr>
              <a:t>Using AI without professor permission </a:t>
            </a:r>
          </a:p>
          <a:p>
            <a:pPr marL="285750" indent="-285750">
              <a:lnSpc>
                <a:spcPct val="150000"/>
              </a:lnSpc>
              <a:buFont typeface="Wingdings" panose="05000000000000000000" pitchFamily="2" charset="2"/>
              <a:buChar char="Ø"/>
            </a:pPr>
            <a:r>
              <a:rPr lang="en-US" sz="2400" dirty="0">
                <a:solidFill>
                  <a:schemeClr val="accent6"/>
                </a:solidFill>
                <a:latin typeface="Avenir Next LT Pro"/>
                <a:ea typeface="Baskerville" panose="02020502070401020303" pitchFamily="18" charset="0"/>
              </a:rPr>
              <a:t>Copying extensive information directly without any transformation into what is your own work</a:t>
            </a:r>
          </a:p>
          <a:p>
            <a:pPr marL="285750" indent="-285750">
              <a:lnSpc>
                <a:spcPct val="150000"/>
              </a:lnSpc>
              <a:buFont typeface="Wingdings" panose="05000000000000000000" pitchFamily="2" charset="2"/>
              <a:buChar char="Ø"/>
            </a:pPr>
            <a:r>
              <a:rPr lang="en-US" sz="2400" dirty="0">
                <a:solidFill>
                  <a:schemeClr val="accent6"/>
                </a:solidFill>
                <a:latin typeface="Avenir Next LT Pro"/>
                <a:ea typeface="Baskerville" panose="02020502070401020303" pitchFamily="18" charset="0"/>
              </a:rPr>
              <a:t>If Permitted: Using AI on exams, quizzes, etc. for thoughtless answers (1. </a:t>
            </a:r>
            <a:r>
              <a:rPr lang="en-US" sz="2400" dirty="0" err="1">
                <a:solidFill>
                  <a:schemeClr val="accent6"/>
                </a:solidFill>
                <a:latin typeface="Avenir Next LT Pro"/>
                <a:ea typeface="Baskerville" panose="02020502070401020303" pitchFamily="18" charset="0"/>
              </a:rPr>
              <a:t>xAI</a:t>
            </a:r>
            <a:r>
              <a:rPr lang="en-US" sz="2400" dirty="0">
                <a:solidFill>
                  <a:schemeClr val="accent6"/>
                </a:solidFill>
                <a:latin typeface="Avenir Next LT Pro"/>
                <a:ea typeface="Baskerville" panose="02020502070401020303" pitchFamily="18" charset="0"/>
              </a:rPr>
              <a:t>, 2025)</a:t>
            </a:r>
          </a:p>
          <a:p>
            <a:pPr marL="285750" indent="-285750">
              <a:lnSpc>
                <a:spcPct val="150000"/>
              </a:lnSpc>
              <a:buFont typeface="Wingdings" panose="05000000000000000000" pitchFamily="2" charset="2"/>
              <a:buChar char="Ø"/>
            </a:pPr>
            <a:r>
              <a:rPr lang="en-US" sz="2400" dirty="0">
                <a:solidFill>
                  <a:schemeClr val="accent6"/>
                </a:solidFill>
                <a:latin typeface="Avenir Next LT Pro"/>
                <a:ea typeface="Baskerville" panose="02020502070401020303" pitchFamily="18" charset="0"/>
              </a:rPr>
              <a:t>Manipulating AI to bypass plagiarism detection software or academic integrity tools</a:t>
            </a:r>
          </a:p>
          <a:p>
            <a:pPr marL="285750" indent="-285750">
              <a:lnSpc>
                <a:spcPct val="150000"/>
              </a:lnSpc>
              <a:buFont typeface="Wingdings" panose="05000000000000000000" pitchFamily="2" charset="2"/>
              <a:buChar char="Ø"/>
            </a:pPr>
            <a:r>
              <a:rPr lang="en-US" sz="2400" dirty="0">
                <a:solidFill>
                  <a:schemeClr val="accent6"/>
                </a:solidFill>
                <a:latin typeface="Avenir Next LT Pro"/>
                <a:ea typeface="Baskerville" panose="02020502070401020303" pitchFamily="18" charset="0"/>
              </a:rPr>
              <a:t>NOT CITING PROPERLY </a:t>
            </a:r>
          </a:p>
          <a:p>
            <a:pPr marL="285750" indent="-285750">
              <a:buFont typeface="Wingdings" panose="05000000000000000000" pitchFamily="2" charset="2"/>
              <a:buChar char="Ø"/>
            </a:pPr>
            <a:endParaRPr lang="en-US" sz="2700" dirty="0">
              <a:solidFill>
                <a:schemeClr val="accent6"/>
              </a:solidFill>
              <a:latin typeface="Avenir Next LT Pro" panose="020B0504020202020204" pitchFamily="34" charset="0"/>
              <a:ea typeface="Baskerville" panose="02020502070401020303" pitchFamily="18" charset="0"/>
            </a:endParaRPr>
          </a:p>
          <a:p>
            <a:pPr marL="285750" indent="-285750">
              <a:buFont typeface="Wingdings" panose="05000000000000000000" pitchFamily="2" charset="2"/>
              <a:buChar char="Ø"/>
            </a:pPr>
            <a:endParaRPr lang="en-US" sz="2700" dirty="0">
              <a:solidFill>
                <a:schemeClr val="accent6"/>
              </a:solidFill>
              <a:latin typeface="Avenir Next LT Pro" panose="020B0504020202020204" pitchFamily="34" charset="0"/>
            </a:endParaRPr>
          </a:p>
        </p:txBody>
      </p:sp>
      <p:pic>
        <p:nvPicPr>
          <p:cNvPr id="5" name="Picture 4">
            <a:extLst>
              <a:ext uri="{FF2B5EF4-FFF2-40B4-BE49-F238E27FC236}">
                <a16:creationId xmlns:a16="http://schemas.microsoft.com/office/drawing/2014/main" id="{520000B5-889F-8E13-9329-5898BAD4F9F3}"/>
              </a:ext>
            </a:extLst>
          </p:cNvPr>
          <p:cNvPicPr>
            <a:picLocks noChangeAspect="1"/>
          </p:cNvPicPr>
          <p:nvPr/>
        </p:nvPicPr>
        <p:blipFill>
          <a:blip r:embed="rId3"/>
          <a:stretch>
            <a:fillRect/>
          </a:stretch>
        </p:blipFill>
        <p:spPr>
          <a:xfrm>
            <a:off x="7699248" y="2071007"/>
            <a:ext cx="4088903" cy="2715986"/>
          </a:xfrm>
          <a:prstGeom prst="rect">
            <a:avLst/>
          </a:prstGeom>
          <a:ln w="38100">
            <a:solidFill>
              <a:schemeClr val="accent6"/>
            </a:solidFill>
          </a:ln>
        </p:spPr>
      </p:pic>
      <p:sp>
        <p:nvSpPr>
          <p:cNvPr id="2" name="TextBox 1">
            <a:extLst>
              <a:ext uri="{FF2B5EF4-FFF2-40B4-BE49-F238E27FC236}">
                <a16:creationId xmlns:a16="http://schemas.microsoft.com/office/drawing/2014/main" id="{0CF8EACB-4C08-CC85-6E1B-5F22326E4661}"/>
              </a:ext>
            </a:extLst>
          </p:cNvPr>
          <p:cNvSpPr txBox="1"/>
          <p:nvPr/>
        </p:nvSpPr>
        <p:spPr>
          <a:xfrm>
            <a:off x="544000" y="1641494"/>
            <a:ext cx="5449892" cy="369332"/>
          </a:xfrm>
          <a:prstGeom prst="rect">
            <a:avLst/>
          </a:prstGeom>
          <a:noFill/>
        </p:spPr>
        <p:txBody>
          <a:bodyPr wrap="square" lIns="91440" tIns="45720" rIns="91440" bIns="45720" rtlCol="0" anchor="t">
            <a:spAutoFit/>
          </a:bodyPr>
          <a:lstStyle/>
          <a:p>
            <a:r>
              <a:rPr lang="en-US" b="1" dirty="0">
                <a:solidFill>
                  <a:schemeClr val="accent6"/>
                </a:solidFill>
                <a:latin typeface="Avenir Next LT Pro"/>
              </a:rPr>
              <a:t>IT’S TREATED LIKE ANY SOURCE</a:t>
            </a:r>
            <a:endParaRPr lang="en-US" b="1" dirty="0">
              <a:solidFill>
                <a:schemeClr val="accent6"/>
              </a:solidFill>
              <a:latin typeface="Avenir Next LT Pro" panose="020B0504020202020204" pitchFamily="34" charset="0"/>
            </a:endParaRPr>
          </a:p>
        </p:txBody>
      </p:sp>
    </p:spTree>
    <p:extLst>
      <p:ext uri="{BB962C8B-B14F-4D97-AF65-F5344CB8AC3E}">
        <p14:creationId xmlns:p14="http://schemas.microsoft.com/office/powerpoint/2010/main" val="4063236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100000">
              <a:schemeClr val="tx1">
                <a:lumMod val="85000"/>
                <a:lumOff val="15000"/>
              </a:schemeClr>
            </a:gs>
            <a:gs pos="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FE8D2DEE-DA11-33C1-87A0-94CDAB4C6EF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D096026-7B7F-841B-AB71-D1A10B828969}"/>
              </a:ext>
            </a:extLst>
          </p:cNvPr>
          <p:cNvSpPr txBox="1"/>
          <p:nvPr/>
        </p:nvSpPr>
        <p:spPr>
          <a:xfrm>
            <a:off x="466953" y="373341"/>
            <a:ext cx="10215988" cy="1107996"/>
          </a:xfrm>
          <a:prstGeom prst="rect">
            <a:avLst/>
          </a:prstGeom>
          <a:noFill/>
        </p:spPr>
        <p:txBody>
          <a:bodyPr wrap="square" rtlCol="0">
            <a:spAutoFit/>
          </a:bodyPr>
          <a:lstStyle/>
          <a:p>
            <a:r>
              <a:rPr lang="en-US" sz="6600" b="1" dirty="0">
                <a:solidFill>
                  <a:schemeClr val="bg1"/>
                </a:solidFill>
                <a:latin typeface="Avenir Next LT Pro" panose="020B0504020202020204" pitchFamily="34" charset="0"/>
                <a:ea typeface="Baskerville" panose="02020502070401020303" pitchFamily="18" charset="0"/>
                <a:cs typeface="Aparajita" panose="020B0604020202020204" pitchFamily="34" charset="0"/>
              </a:rPr>
              <a:t>AI Negligence</a:t>
            </a:r>
          </a:p>
        </p:txBody>
      </p:sp>
      <p:sp>
        <p:nvSpPr>
          <p:cNvPr id="9" name="TextBox 8">
            <a:extLst>
              <a:ext uri="{FF2B5EF4-FFF2-40B4-BE49-F238E27FC236}">
                <a16:creationId xmlns:a16="http://schemas.microsoft.com/office/drawing/2014/main" id="{4971406E-F87E-67DF-0D1F-9C105502D0AF}"/>
              </a:ext>
            </a:extLst>
          </p:cNvPr>
          <p:cNvSpPr txBox="1"/>
          <p:nvPr/>
        </p:nvSpPr>
        <p:spPr>
          <a:xfrm>
            <a:off x="466953" y="2675364"/>
            <a:ext cx="7232295" cy="1507272"/>
          </a:xfrm>
          <a:prstGeom prst="rect">
            <a:avLst/>
          </a:prstGeom>
          <a:noFill/>
        </p:spPr>
        <p:txBody>
          <a:bodyPr wrap="square" lIns="91440" tIns="45720" rIns="91440" bIns="45720" rtlCol="0" anchor="t">
            <a:spAutoFit/>
          </a:bodyPr>
          <a:lstStyle/>
          <a:p>
            <a:endParaRPr lang="en-US" sz="2400" dirty="0">
              <a:solidFill>
                <a:schemeClr val="accent6"/>
              </a:solidFill>
              <a:latin typeface="Avenir Next LT Pro" panose="020B0504020202020204" pitchFamily="34" charset="0"/>
            </a:endParaRPr>
          </a:p>
          <a:p>
            <a:pPr marL="285750" indent="-285750">
              <a:lnSpc>
                <a:spcPct val="150000"/>
              </a:lnSpc>
              <a:buFont typeface="Wingdings" panose="05000000000000000000" pitchFamily="2" charset="2"/>
              <a:buChar char="Ø"/>
            </a:pPr>
            <a:r>
              <a:rPr lang="en-US" sz="2400" dirty="0">
                <a:solidFill>
                  <a:schemeClr val="accent6"/>
                </a:solidFill>
                <a:latin typeface="Avenir Next LT Pro"/>
                <a:ea typeface="Baskerville" panose="02020502070401020303" pitchFamily="18" charset="0"/>
              </a:rPr>
              <a:t>Using wrong information in papers </a:t>
            </a:r>
          </a:p>
          <a:p>
            <a:pPr marL="285750" indent="-285750">
              <a:lnSpc>
                <a:spcPct val="150000"/>
              </a:lnSpc>
              <a:buFont typeface="Wingdings" panose="05000000000000000000" pitchFamily="2" charset="2"/>
              <a:buChar char="Ø"/>
            </a:pPr>
            <a:r>
              <a:rPr lang="en-US" sz="2400" dirty="0">
                <a:solidFill>
                  <a:schemeClr val="accent6"/>
                </a:solidFill>
                <a:latin typeface="Avenir Next LT Pro"/>
                <a:ea typeface="Baskerville" panose="02020502070401020303" pitchFamily="18" charset="0"/>
              </a:rPr>
              <a:t>Not fact checking your sources</a:t>
            </a:r>
          </a:p>
        </p:txBody>
      </p:sp>
      <p:pic>
        <p:nvPicPr>
          <p:cNvPr id="5" name="Picture 4">
            <a:extLst>
              <a:ext uri="{FF2B5EF4-FFF2-40B4-BE49-F238E27FC236}">
                <a16:creationId xmlns:a16="http://schemas.microsoft.com/office/drawing/2014/main" id="{A77ED7CF-90CC-9661-6AB2-3FF4964A0801}"/>
              </a:ext>
            </a:extLst>
          </p:cNvPr>
          <p:cNvPicPr>
            <a:picLocks noChangeAspect="1"/>
          </p:cNvPicPr>
          <p:nvPr/>
        </p:nvPicPr>
        <p:blipFill>
          <a:blip r:embed="rId2"/>
          <a:stretch>
            <a:fillRect/>
          </a:stretch>
        </p:blipFill>
        <p:spPr>
          <a:xfrm>
            <a:off x="7699248" y="2071007"/>
            <a:ext cx="4088903" cy="2715986"/>
          </a:xfrm>
          <a:prstGeom prst="rect">
            <a:avLst/>
          </a:prstGeom>
          <a:ln w="38100">
            <a:solidFill>
              <a:schemeClr val="accent6"/>
            </a:solidFill>
          </a:ln>
        </p:spPr>
      </p:pic>
      <p:sp>
        <p:nvSpPr>
          <p:cNvPr id="2" name="TextBox 1">
            <a:extLst>
              <a:ext uri="{FF2B5EF4-FFF2-40B4-BE49-F238E27FC236}">
                <a16:creationId xmlns:a16="http://schemas.microsoft.com/office/drawing/2014/main" id="{32062005-E995-CC23-01F5-6EE21DCB4472}"/>
              </a:ext>
            </a:extLst>
          </p:cNvPr>
          <p:cNvSpPr txBox="1"/>
          <p:nvPr/>
        </p:nvSpPr>
        <p:spPr>
          <a:xfrm>
            <a:off x="479992" y="1678070"/>
            <a:ext cx="5449892" cy="369332"/>
          </a:xfrm>
          <a:prstGeom prst="rect">
            <a:avLst/>
          </a:prstGeom>
          <a:noFill/>
        </p:spPr>
        <p:txBody>
          <a:bodyPr wrap="square" lIns="91440" tIns="45720" rIns="91440" bIns="45720" rtlCol="0" anchor="t">
            <a:spAutoFit/>
          </a:bodyPr>
          <a:lstStyle/>
          <a:p>
            <a:r>
              <a:rPr lang="en-US" b="1" dirty="0">
                <a:solidFill>
                  <a:schemeClr val="accent6"/>
                </a:solidFill>
                <a:latin typeface="Avenir Next LT Pro"/>
              </a:rPr>
              <a:t>THESE ARE EGREGIOUS</a:t>
            </a:r>
            <a:endParaRPr lang="en-US" b="1" dirty="0">
              <a:solidFill>
                <a:schemeClr val="accent6"/>
              </a:solidFill>
              <a:latin typeface="Avenir Next LT Pro" panose="020B0504020202020204" pitchFamily="34" charset="0"/>
            </a:endParaRPr>
          </a:p>
        </p:txBody>
      </p:sp>
    </p:spTree>
    <p:extLst>
      <p:ext uri="{BB962C8B-B14F-4D97-AF65-F5344CB8AC3E}">
        <p14:creationId xmlns:p14="http://schemas.microsoft.com/office/powerpoint/2010/main" val="2853785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00000">
              <a:schemeClr val="tx1">
                <a:lumMod val="85000"/>
                <a:lumOff val="15000"/>
              </a:schemeClr>
            </a:gs>
            <a:gs pos="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103535AF-5F60-BF35-F110-F4BA4C70F34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E511811-D157-12AD-779E-189723905649}"/>
              </a:ext>
            </a:extLst>
          </p:cNvPr>
          <p:cNvSpPr txBox="1"/>
          <p:nvPr/>
        </p:nvSpPr>
        <p:spPr>
          <a:xfrm>
            <a:off x="466954" y="373341"/>
            <a:ext cx="6976262" cy="1107996"/>
          </a:xfrm>
          <a:prstGeom prst="rect">
            <a:avLst/>
          </a:prstGeom>
          <a:noFill/>
        </p:spPr>
        <p:txBody>
          <a:bodyPr wrap="square" rtlCol="0">
            <a:spAutoFit/>
          </a:bodyPr>
          <a:lstStyle/>
          <a:p>
            <a:r>
              <a:rPr lang="en-US" sz="6600" b="1">
                <a:solidFill>
                  <a:schemeClr val="bg1"/>
                </a:solidFill>
                <a:latin typeface="Avenir Next LT Pro" panose="020B0504020202020204" pitchFamily="34" charset="0"/>
              </a:rPr>
              <a:t>Violation Examples</a:t>
            </a:r>
          </a:p>
        </p:txBody>
      </p:sp>
      <p:sp>
        <p:nvSpPr>
          <p:cNvPr id="2" name="TextBox 1">
            <a:extLst>
              <a:ext uri="{FF2B5EF4-FFF2-40B4-BE49-F238E27FC236}">
                <a16:creationId xmlns:a16="http://schemas.microsoft.com/office/drawing/2014/main" id="{AE78E729-F387-131C-B308-E7F4A36C66DB}"/>
              </a:ext>
            </a:extLst>
          </p:cNvPr>
          <p:cNvSpPr txBox="1"/>
          <p:nvPr/>
        </p:nvSpPr>
        <p:spPr>
          <a:xfrm>
            <a:off x="379408" y="2546750"/>
            <a:ext cx="4726438" cy="646331"/>
          </a:xfrm>
          <a:prstGeom prst="rect">
            <a:avLst/>
          </a:prstGeom>
          <a:noFill/>
        </p:spPr>
        <p:txBody>
          <a:bodyPr wrap="square" lIns="91440" tIns="45720" rIns="91440" bIns="45720" rtlCol="0" anchor="t">
            <a:spAutoFit/>
          </a:bodyPr>
          <a:lstStyle/>
          <a:p>
            <a:r>
              <a:rPr lang="en-US" b="1">
                <a:solidFill>
                  <a:schemeClr val="accent6"/>
                </a:solidFill>
                <a:latin typeface="Avenir Next LT Pro"/>
              </a:rPr>
              <a:t>INSIGHT INTO THE HONOR SYSTEM COUNCIL</a:t>
            </a:r>
            <a:endParaRPr lang="en-US" b="1">
              <a:solidFill>
                <a:schemeClr val="accent6"/>
              </a:solidFill>
              <a:latin typeface="Avenir Next LT Pro" panose="020B0504020202020204" pitchFamily="34" charset="0"/>
            </a:endParaRPr>
          </a:p>
        </p:txBody>
      </p:sp>
      <p:sp>
        <p:nvSpPr>
          <p:cNvPr id="4" name="TextBox 3">
            <a:extLst>
              <a:ext uri="{FF2B5EF4-FFF2-40B4-BE49-F238E27FC236}">
                <a16:creationId xmlns:a16="http://schemas.microsoft.com/office/drawing/2014/main" id="{E8E57474-C2CB-D5AB-7B6E-155378E4C419}"/>
              </a:ext>
            </a:extLst>
          </p:cNvPr>
          <p:cNvSpPr txBox="1"/>
          <p:nvPr/>
        </p:nvSpPr>
        <p:spPr>
          <a:xfrm>
            <a:off x="417508" y="3228902"/>
            <a:ext cx="11339063" cy="2585323"/>
          </a:xfrm>
          <a:prstGeom prst="rect">
            <a:avLst/>
          </a:prstGeom>
          <a:noFill/>
        </p:spPr>
        <p:txBody>
          <a:bodyPr wrap="square" lIns="91440" tIns="45720" rIns="91440" bIns="45720" rtlCol="0" anchor="t">
            <a:spAutoFit/>
          </a:bodyPr>
          <a:lstStyle/>
          <a:p>
            <a:pPr>
              <a:buFont typeface="Symbol" panose="020B0604020202020204" pitchFamily="34" charset="0"/>
              <a:buChar char="•"/>
            </a:pPr>
            <a:r>
              <a:rPr lang="en-US" dirty="0">
                <a:solidFill>
                  <a:schemeClr val="accent6">
                    <a:lumMod val="40000"/>
                    <a:lumOff val="60000"/>
                  </a:schemeClr>
                </a:solidFill>
                <a:latin typeface="Avenir Next LT Pro" panose="020B0504020202020204" pitchFamily="34" charset="0"/>
              </a:rPr>
              <a:t> AI Misuse Delays Graduation </a:t>
            </a:r>
          </a:p>
          <a:p>
            <a:r>
              <a:rPr lang="en-US" dirty="0">
                <a:solidFill>
                  <a:schemeClr val="accent6"/>
                </a:solidFill>
                <a:latin typeface="Avenir Next LT Pro" panose="020B0504020202020204" pitchFamily="34" charset="0"/>
              </a:rPr>
              <a:t> </a:t>
            </a:r>
          </a:p>
          <a:p>
            <a:r>
              <a:rPr lang="en-US" dirty="0">
                <a:solidFill>
                  <a:schemeClr val="accent6"/>
                </a:solidFill>
                <a:latin typeface="Avenir Next LT Pro" panose="020B0504020202020204" pitchFamily="34" charset="0"/>
              </a:rPr>
              <a:t>A Stetson University student used </a:t>
            </a:r>
            <a:r>
              <a:rPr lang="en-US" dirty="0">
                <a:solidFill>
                  <a:schemeClr val="accent6">
                    <a:lumMod val="40000"/>
                    <a:lumOff val="60000"/>
                  </a:schemeClr>
                </a:solidFill>
                <a:latin typeface="Avenir Next LT Pro" panose="020B0504020202020204" pitchFamily="34" charset="0"/>
              </a:rPr>
              <a:t>AI</a:t>
            </a:r>
            <a:r>
              <a:rPr lang="en-US" dirty="0">
                <a:solidFill>
                  <a:schemeClr val="accent6"/>
                </a:solidFill>
                <a:latin typeface="Avenir Next LT Pro" panose="020B0504020202020204" pitchFamily="34" charset="0"/>
              </a:rPr>
              <a:t> </a:t>
            </a:r>
            <a:r>
              <a:rPr lang="en-US" dirty="0">
                <a:solidFill>
                  <a:schemeClr val="accent6">
                    <a:lumMod val="60000"/>
                    <a:lumOff val="40000"/>
                  </a:schemeClr>
                </a:solidFill>
                <a:latin typeface="Avenir Next LT Pro" panose="020B0504020202020204" pitchFamily="34" charset="0"/>
              </a:rPr>
              <a:t>to write their final paper</a:t>
            </a:r>
            <a:r>
              <a:rPr lang="en-US" dirty="0">
                <a:solidFill>
                  <a:schemeClr val="accent6"/>
                </a:solidFill>
                <a:latin typeface="Avenir Next LT Pro" panose="020B0504020202020204" pitchFamily="34" charset="0"/>
              </a:rPr>
              <a:t> for a course, submitting it as their own work. The professor flagged the paper due to inconsistencies in writing style, and upon investigation, it was discovered that the student had used AI without proper citation. As a result, the student received a failing grade for the assignment, which impacted their overall course grade. The violation led to academic trial and </a:t>
            </a:r>
            <a:r>
              <a:rPr lang="en-US" dirty="0">
                <a:solidFill>
                  <a:schemeClr val="accent6">
                    <a:lumMod val="40000"/>
                    <a:lumOff val="60000"/>
                  </a:schemeClr>
                </a:solidFill>
                <a:latin typeface="Avenir Next LT Pro" panose="020B0504020202020204" pitchFamily="34" charset="0"/>
              </a:rPr>
              <a:t>a delay in graduation</a:t>
            </a:r>
            <a:r>
              <a:rPr lang="en-US" dirty="0">
                <a:solidFill>
                  <a:schemeClr val="accent6"/>
                </a:solidFill>
                <a:latin typeface="Avenir Next LT Pro" panose="020B0504020202020204" pitchFamily="34" charset="0"/>
              </a:rPr>
              <a:t>, as the student was required to complete an academic integrity course before being eligible to graduate.</a:t>
            </a:r>
          </a:p>
          <a:p>
            <a:endParaRPr lang="en-US" dirty="0">
              <a:solidFill>
                <a:schemeClr val="bg2">
                  <a:lumMod val="75000"/>
                </a:schemeClr>
              </a:solidFill>
              <a:latin typeface="Avenir Next LT Pro" panose="020B0504020202020204" pitchFamily="34" charset="0"/>
            </a:endParaRPr>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5" name="Ink 4">
                <a:extLst>
                  <a:ext uri="{FF2B5EF4-FFF2-40B4-BE49-F238E27FC236}">
                    <a16:creationId xmlns:a16="http://schemas.microsoft.com/office/drawing/2014/main" id="{4C3804CB-33A2-3268-4936-36060687EDA8}"/>
                  </a:ext>
                </a:extLst>
              </p14:cNvPr>
              <p14:cNvContentPartPr/>
              <p14:nvPr/>
            </p14:nvContentPartPr>
            <p14:xfrm>
              <a:off x="5074488" y="158616"/>
              <a:ext cx="6384600" cy="3582360"/>
            </p14:xfrm>
          </p:contentPart>
        </mc:Choice>
        <mc:Fallback xmlns="">
          <p:pic>
            <p:nvPicPr>
              <p:cNvPr id="5" name="Ink 4">
                <a:extLst>
                  <a:ext uri="{FF2B5EF4-FFF2-40B4-BE49-F238E27FC236}">
                    <a16:creationId xmlns:a16="http://schemas.microsoft.com/office/drawing/2014/main" id="{4C3804CB-33A2-3268-4936-36060687EDA8}"/>
                  </a:ext>
                </a:extLst>
              </p:cNvPr>
              <p:cNvPicPr/>
              <p:nvPr/>
            </p:nvPicPr>
            <p:blipFill>
              <a:blip r:embed="rId3"/>
              <a:stretch>
                <a:fillRect/>
              </a:stretch>
            </p:blipFill>
            <p:spPr>
              <a:xfrm>
                <a:off x="5065848" y="149616"/>
                <a:ext cx="6402240" cy="3600000"/>
              </a:xfrm>
              <a:prstGeom prst="rect">
                <a:avLst/>
              </a:prstGeom>
            </p:spPr>
          </p:pic>
        </mc:Fallback>
      </mc:AlternateContent>
      <p:grpSp>
        <p:nvGrpSpPr>
          <p:cNvPr id="15" name="Group 14">
            <a:extLst>
              <a:ext uri="{FF2B5EF4-FFF2-40B4-BE49-F238E27FC236}">
                <a16:creationId xmlns:a16="http://schemas.microsoft.com/office/drawing/2014/main" id="{2E3D264D-750D-7E52-1C65-DE52EB9A27AB}"/>
              </a:ext>
            </a:extLst>
          </p:cNvPr>
          <p:cNvGrpSpPr/>
          <p:nvPr/>
        </p:nvGrpSpPr>
        <p:grpSpPr>
          <a:xfrm>
            <a:off x="5523048" y="877176"/>
            <a:ext cx="1809360" cy="423720"/>
            <a:chOff x="5523048" y="877176"/>
            <a:chExt cx="1809360" cy="423720"/>
          </a:xfrm>
        </p:grpSpPr>
        <mc:AlternateContent xmlns:mc="http://schemas.openxmlformats.org/markup-compatibility/2006" xmlns:p14="http://schemas.microsoft.com/office/powerpoint/2010/main" xmlns:aink="http://schemas.microsoft.com/office/drawing/2016/ink">
          <mc:Choice Requires="p14 aink">
            <p:contentPart p14:bwMode="auto" r:id="rId4">
              <p14:nvContentPartPr>
                <p14:cNvPr id="6" name="Ink 5">
                  <a:extLst>
                    <a:ext uri="{FF2B5EF4-FFF2-40B4-BE49-F238E27FC236}">
                      <a16:creationId xmlns:a16="http://schemas.microsoft.com/office/drawing/2014/main" id="{FC3FD90E-EA23-1149-67BB-B7F6B75D8173}"/>
                    </a:ext>
                  </a:extLst>
                </p14:cNvPr>
                <p14:cNvContentPartPr/>
                <p14:nvPr/>
              </p14:nvContentPartPr>
              <p14:xfrm>
                <a:off x="5523048" y="877176"/>
                <a:ext cx="432720" cy="348480"/>
              </p14:xfrm>
            </p:contentPart>
          </mc:Choice>
          <mc:Fallback xmlns="">
            <p:pic>
              <p:nvPicPr>
                <p:cNvPr id="6" name="Ink 5">
                  <a:extLst>
                    <a:ext uri="{FF2B5EF4-FFF2-40B4-BE49-F238E27FC236}">
                      <a16:creationId xmlns:a16="http://schemas.microsoft.com/office/drawing/2014/main" id="{FC3FD90E-EA23-1149-67BB-B7F6B75D8173}"/>
                    </a:ext>
                  </a:extLst>
                </p:cNvPr>
                <p:cNvPicPr/>
                <p:nvPr/>
              </p:nvPicPr>
              <p:blipFill>
                <a:blip r:embed="rId5"/>
                <a:stretch>
                  <a:fillRect/>
                </a:stretch>
              </p:blipFill>
              <p:spPr>
                <a:xfrm>
                  <a:off x="5514048" y="868536"/>
                  <a:ext cx="450360" cy="366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7" name="Ink 6">
                  <a:extLst>
                    <a:ext uri="{FF2B5EF4-FFF2-40B4-BE49-F238E27FC236}">
                      <a16:creationId xmlns:a16="http://schemas.microsoft.com/office/drawing/2014/main" id="{327536E5-D868-6137-341E-8F664AB50A80}"/>
                    </a:ext>
                  </a:extLst>
                </p14:cNvPr>
                <p14:cNvContentPartPr/>
                <p14:nvPr/>
              </p14:nvContentPartPr>
              <p14:xfrm>
                <a:off x="6043968" y="1042056"/>
                <a:ext cx="174240" cy="220680"/>
              </p14:xfrm>
            </p:contentPart>
          </mc:Choice>
          <mc:Fallback xmlns="">
            <p:pic>
              <p:nvPicPr>
                <p:cNvPr id="7" name="Ink 6">
                  <a:extLst>
                    <a:ext uri="{FF2B5EF4-FFF2-40B4-BE49-F238E27FC236}">
                      <a16:creationId xmlns:a16="http://schemas.microsoft.com/office/drawing/2014/main" id="{327536E5-D868-6137-341E-8F664AB50A80}"/>
                    </a:ext>
                  </a:extLst>
                </p:cNvPr>
                <p:cNvPicPr/>
                <p:nvPr/>
              </p:nvPicPr>
              <p:blipFill>
                <a:blip r:embed="rId7"/>
                <a:stretch>
                  <a:fillRect/>
                </a:stretch>
              </p:blipFill>
              <p:spPr>
                <a:xfrm>
                  <a:off x="6035328" y="1033056"/>
                  <a:ext cx="191880" cy="238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8" name="Ink 7">
                  <a:extLst>
                    <a:ext uri="{FF2B5EF4-FFF2-40B4-BE49-F238E27FC236}">
                      <a16:creationId xmlns:a16="http://schemas.microsoft.com/office/drawing/2014/main" id="{0BDACE8D-2055-18F5-0005-4F9FAF6441A1}"/>
                    </a:ext>
                  </a:extLst>
                </p14:cNvPr>
                <p14:cNvContentPartPr/>
                <p14:nvPr/>
              </p14:nvContentPartPr>
              <p14:xfrm>
                <a:off x="6353568" y="987336"/>
                <a:ext cx="47880" cy="299160"/>
              </p14:xfrm>
            </p:contentPart>
          </mc:Choice>
          <mc:Fallback xmlns="">
            <p:pic>
              <p:nvPicPr>
                <p:cNvPr id="8" name="Ink 7">
                  <a:extLst>
                    <a:ext uri="{FF2B5EF4-FFF2-40B4-BE49-F238E27FC236}">
                      <a16:creationId xmlns:a16="http://schemas.microsoft.com/office/drawing/2014/main" id="{0BDACE8D-2055-18F5-0005-4F9FAF6441A1}"/>
                    </a:ext>
                  </a:extLst>
                </p:cNvPr>
                <p:cNvPicPr/>
                <p:nvPr/>
              </p:nvPicPr>
              <p:blipFill>
                <a:blip r:embed="rId9"/>
                <a:stretch>
                  <a:fillRect/>
                </a:stretch>
              </p:blipFill>
              <p:spPr>
                <a:xfrm>
                  <a:off x="6344928" y="978336"/>
                  <a:ext cx="65520" cy="316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9" name="Ink 8">
                  <a:extLst>
                    <a:ext uri="{FF2B5EF4-FFF2-40B4-BE49-F238E27FC236}">
                      <a16:creationId xmlns:a16="http://schemas.microsoft.com/office/drawing/2014/main" id="{00689C66-C1B0-37DC-6870-3927412C1FEA}"/>
                    </a:ext>
                  </a:extLst>
                </p14:cNvPr>
                <p14:cNvContentPartPr/>
                <p14:nvPr/>
              </p14:nvContentPartPr>
              <p14:xfrm>
                <a:off x="6492168" y="1068336"/>
                <a:ext cx="157320" cy="185760"/>
              </p14:xfrm>
            </p:contentPart>
          </mc:Choice>
          <mc:Fallback xmlns="">
            <p:pic>
              <p:nvPicPr>
                <p:cNvPr id="9" name="Ink 8">
                  <a:extLst>
                    <a:ext uri="{FF2B5EF4-FFF2-40B4-BE49-F238E27FC236}">
                      <a16:creationId xmlns:a16="http://schemas.microsoft.com/office/drawing/2014/main" id="{00689C66-C1B0-37DC-6870-3927412C1FEA}"/>
                    </a:ext>
                  </a:extLst>
                </p:cNvPr>
                <p:cNvPicPr/>
                <p:nvPr/>
              </p:nvPicPr>
              <p:blipFill>
                <a:blip r:embed="rId11"/>
                <a:stretch>
                  <a:fillRect/>
                </a:stretch>
              </p:blipFill>
              <p:spPr>
                <a:xfrm>
                  <a:off x="6483168" y="1059696"/>
                  <a:ext cx="174960" cy="203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0" name="Ink 9">
                  <a:extLst>
                    <a:ext uri="{FF2B5EF4-FFF2-40B4-BE49-F238E27FC236}">
                      <a16:creationId xmlns:a16="http://schemas.microsoft.com/office/drawing/2014/main" id="{9F8C96E0-2EB3-7799-DC23-7AAC7F8CDE90}"/>
                    </a:ext>
                  </a:extLst>
                </p14:cNvPr>
                <p14:cNvContentPartPr/>
                <p14:nvPr/>
              </p14:nvContentPartPr>
              <p14:xfrm>
                <a:off x="6747768" y="1015056"/>
                <a:ext cx="99360" cy="172440"/>
              </p14:xfrm>
            </p:contentPart>
          </mc:Choice>
          <mc:Fallback xmlns="">
            <p:pic>
              <p:nvPicPr>
                <p:cNvPr id="10" name="Ink 9">
                  <a:extLst>
                    <a:ext uri="{FF2B5EF4-FFF2-40B4-BE49-F238E27FC236}">
                      <a16:creationId xmlns:a16="http://schemas.microsoft.com/office/drawing/2014/main" id="{9F8C96E0-2EB3-7799-DC23-7AAC7F8CDE90}"/>
                    </a:ext>
                  </a:extLst>
                </p:cNvPr>
                <p:cNvPicPr/>
                <p:nvPr/>
              </p:nvPicPr>
              <p:blipFill>
                <a:blip r:embed="rId13"/>
                <a:stretch>
                  <a:fillRect/>
                </a:stretch>
              </p:blipFill>
              <p:spPr>
                <a:xfrm>
                  <a:off x="6738768" y="1006056"/>
                  <a:ext cx="117000" cy="190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1" name="Ink 10">
                  <a:extLst>
                    <a:ext uri="{FF2B5EF4-FFF2-40B4-BE49-F238E27FC236}">
                      <a16:creationId xmlns:a16="http://schemas.microsoft.com/office/drawing/2014/main" id="{7F25C87E-0566-7B9A-5090-43E3E51B3A6D}"/>
                    </a:ext>
                  </a:extLst>
                </p14:cNvPr>
                <p14:cNvContentPartPr/>
                <p14:nvPr/>
              </p14:nvContentPartPr>
              <p14:xfrm>
                <a:off x="7144128" y="978336"/>
                <a:ext cx="52200" cy="322560"/>
              </p14:xfrm>
            </p:contentPart>
          </mc:Choice>
          <mc:Fallback xmlns="">
            <p:pic>
              <p:nvPicPr>
                <p:cNvPr id="11" name="Ink 10">
                  <a:extLst>
                    <a:ext uri="{FF2B5EF4-FFF2-40B4-BE49-F238E27FC236}">
                      <a16:creationId xmlns:a16="http://schemas.microsoft.com/office/drawing/2014/main" id="{7F25C87E-0566-7B9A-5090-43E3E51B3A6D}"/>
                    </a:ext>
                  </a:extLst>
                </p:cNvPr>
                <p:cNvPicPr/>
                <p:nvPr/>
              </p:nvPicPr>
              <p:blipFill>
                <a:blip r:embed="rId15"/>
                <a:stretch>
                  <a:fillRect/>
                </a:stretch>
              </p:blipFill>
              <p:spPr>
                <a:xfrm>
                  <a:off x="7135488" y="969336"/>
                  <a:ext cx="69840" cy="340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12" name="Ink 11">
                  <a:extLst>
                    <a:ext uri="{FF2B5EF4-FFF2-40B4-BE49-F238E27FC236}">
                      <a16:creationId xmlns:a16="http://schemas.microsoft.com/office/drawing/2014/main" id="{7FC4C76B-A07F-9502-DA02-0400FF26A0AF}"/>
                    </a:ext>
                  </a:extLst>
                </p14:cNvPr>
                <p14:cNvContentPartPr/>
                <p14:nvPr/>
              </p14:nvContentPartPr>
              <p14:xfrm>
                <a:off x="7013088" y="1124496"/>
                <a:ext cx="319320" cy="18000"/>
              </p14:xfrm>
            </p:contentPart>
          </mc:Choice>
          <mc:Fallback xmlns="">
            <p:pic>
              <p:nvPicPr>
                <p:cNvPr id="12" name="Ink 11">
                  <a:extLst>
                    <a:ext uri="{FF2B5EF4-FFF2-40B4-BE49-F238E27FC236}">
                      <a16:creationId xmlns:a16="http://schemas.microsoft.com/office/drawing/2014/main" id="{7FC4C76B-A07F-9502-DA02-0400FF26A0AF}"/>
                    </a:ext>
                  </a:extLst>
                </p:cNvPr>
                <p:cNvPicPr/>
                <p:nvPr/>
              </p:nvPicPr>
              <p:blipFill>
                <a:blip r:embed="rId17"/>
                <a:stretch>
                  <a:fillRect/>
                </a:stretch>
              </p:blipFill>
              <p:spPr>
                <a:xfrm>
                  <a:off x="7004448" y="1115496"/>
                  <a:ext cx="336960" cy="35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14" name="Ink 13">
                  <a:extLst>
                    <a:ext uri="{FF2B5EF4-FFF2-40B4-BE49-F238E27FC236}">
                      <a16:creationId xmlns:a16="http://schemas.microsoft.com/office/drawing/2014/main" id="{394DB3E3-06AA-F9C8-8D0E-30B54EC74485}"/>
                    </a:ext>
                  </a:extLst>
                </p14:cNvPr>
                <p14:cNvContentPartPr/>
                <p14:nvPr/>
              </p14:nvContentPartPr>
              <p14:xfrm>
                <a:off x="6748128" y="1170576"/>
                <a:ext cx="360" cy="90360"/>
              </p14:xfrm>
            </p:contentPart>
          </mc:Choice>
          <mc:Fallback xmlns="">
            <p:pic>
              <p:nvPicPr>
                <p:cNvPr id="14" name="Ink 13">
                  <a:extLst>
                    <a:ext uri="{FF2B5EF4-FFF2-40B4-BE49-F238E27FC236}">
                      <a16:creationId xmlns:a16="http://schemas.microsoft.com/office/drawing/2014/main" id="{394DB3E3-06AA-F9C8-8D0E-30B54EC74485}"/>
                    </a:ext>
                  </a:extLst>
                </p:cNvPr>
                <p:cNvPicPr/>
                <p:nvPr/>
              </p:nvPicPr>
              <p:blipFill>
                <a:blip r:embed="rId19"/>
                <a:stretch>
                  <a:fillRect/>
                </a:stretch>
              </p:blipFill>
              <p:spPr>
                <a:xfrm>
                  <a:off x="6739128" y="1161576"/>
                  <a:ext cx="18000" cy="108000"/>
                </a:xfrm>
                <a:prstGeom prst="rect">
                  <a:avLst/>
                </a:prstGeom>
              </p:spPr>
            </p:pic>
          </mc:Fallback>
        </mc:AlternateContent>
      </p:grpSp>
      <p:grpSp>
        <p:nvGrpSpPr>
          <p:cNvPr id="28" name="Group 27">
            <a:extLst>
              <a:ext uri="{FF2B5EF4-FFF2-40B4-BE49-F238E27FC236}">
                <a16:creationId xmlns:a16="http://schemas.microsoft.com/office/drawing/2014/main" id="{4ACC249B-FB2D-F050-CACB-F9CD9DC8F2F0}"/>
              </a:ext>
            </a:extLst>
          </p:cNvPr>
          <p:cNvGrpSpPr/>
          <p:nvPr/>
        </p:nvGrpSpPr>
        <p:grpSpPr>
          <a:xfrm>
            <a:off x="7985808" y="923256"/>
            <a:ext cx="1453320" cy="522720"/>
            <a:chOff x="7985808" y="923256"/>
            <a:chExt cx="1453320" cy="522720"/>
          </a:xfrm>
        </p:grpSpPr>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16" name="Ink 15">
                  <a:extLst>
                    <a:ext uri="{FF2B5EF4-FFF2-40B4-BE49-F238E27FC236}">
                      <a16:creationId xmlns:a16="http://schemas.microsoft.com/office/drawing/2014/main" id="{4D1CF5B2-F57B-DA6C-4B93-8757DE258926}"/>
                    </a:ext>
                  </a:extLst>
                </p14:cNvPr>
                <p14:cNvContentPartPr/>
                <p14:nvPr/>
              </p14:nvContentPartPr>
              <p14:xfrm>
                <a:off x="7985808" y="932616"/>
                <a:ext cx="24480" cy="422280"/>
              </p14:xfrm>
            </p:contentPart>
          </mc:Choice>
          <mc:Fallback xmlns="">
            <p:pic>
              <p:nvPicPr>
                <p:cNvPr id="16" name="Ink 15">
                  <a:extLst>
                    <a:ext uri="{FF2B5EF4-FFF2-40B4-BE49-F238E27FC236}">
                      <a16:creationId xmlns:a16="http://schemas.microsoft.com/office/drawing/2014/main" id="{4D1CF5B2-F57B-DA6C-4B93-8757DE258926}"/>
                    </a:ext>
                  </a:extLst>
                </p:cNvPr>
                <p:cNvPicPr/>
                <p:nvPr/>
              </p:nvPicPr>
              <p:blipFill>
                <a:blip r:embed="rId21"/>
                <a:stretch>
                  <a:fillRect/>
                </a:stretch>
              </p:blipFill>
              <p:spPr>
                <a:xfrm>
                  <a:off x="7977168" y="923976"/>
                  <a:ext cx="42120" cy="439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17" name="Ink 16">
                  <a:extLst>
                    <a:ext uri="{FF2B5EF4-FFF2-40B4-BE49-F238E27FC236}">
                      <a16:creationId xmlns:a16="http://schemas.microsoft.com/office/drawing/2014/main" id="{B34594A0-CAE8-7CD8-539E-1FEFFB8D4E33}"/>
                    </a:ext>
                  </a:extLst>
                </p14:cNvPr>
                <p14:cNvContentPartPr/>
                <p14:nvPr/>
              </p14:nvContentPartPr>
              <p14:xfrm>
                <a:off x="8028288" y="923256"/>
                <a:ext cx="239040" cy="229680"/>
              </p14:xfrm>
            </p:contentPart>
          </mc:Choice>
          <mc:Fallback xmlns="">
            <p:pic>
              <p:nvPicPr>
                <p:cNvPr id="17" name="Ink 16">
                  <a:extLst>
                    <a:ext uri="{FF2B5EF4-FFF2-40B4-BE49-F238E27FC236}">
                      <a16:creationId xmlns:a16="http://schemas.microsoft.com/office/drawing/2014/main" id="{B34594A0-CAE8-7CD8-539E-1FEFFB8D4E33}"/>
                    </a:ext>
                  </a:extLst>
                </p:cNvPr>
                <p:cNvPicPr/>
                <p:nvPr/>
              </p:nvPicPr>
              <p:blipFill>
                <a:blip r:embed="rId23"/>
                <a:stretch>
                  <a:fillRect/>
                </a:stretch>
              </p:blipFill>
              <p:spPr>
                <a:xfrm>
                  <a:off x="8019288" y="914616"/>
                  <a:ext cx="256680" cy="247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19" name="Ink 18">
                  <a:extLst>
                    <a:ext uri="{FF2B5EF4-FFF2-40B4-BE49-F238E27FC236}">
                      <a16:creationId xmlns:a16="http://schemas.microsoft.com/office/drawing/2014/main" id="{5C5871E8-1204-B640-F05F-888AB858567C}"/>
                    </a:ext>
                  </a:extLst>
                </p14:cNvPr>
                <p14:cNvContentPartPr/>
                <p14:nvPr/>
              </p14:nvContentPartPr>
              <p14:xfrm>
                <a:off x="8365248" y="1152216"/>
                <a:ext cx="246600" cy="147960"/>
              </p14:xfrm>
            </p:contentPart>
          </mc:Choice>
          <mc:Fallback xmlns="">
            <p:pic>
              <p:nvPicPr>
                <p:cNvPr id="19" name="Ink 18">
                  <a:extLst>
                    <a:ext uri="{FF2B5EF4-FFF2-40B4-BE49-F238E27FC236}">
                      <a16:creationId xmlns:a16="http://schemas.microsoft.com/office/drawing/2014/main" id="{5C5871E8-1204-B640-F05F-888AB858567C}"/>
                    </a:ext>
                  </a:extLst>
                </p:cNvPr>
                <p:cNvPicPr/>
                <p:nvPr/>
              </p:nvPicPr>
              <p:blipFill>
                <a:blip r:embed="rId25"/>
                <a:stretch>
                  <a:fillRect/>
                </a:stretch>
              </p:blipFill>
              <p:spPr>
                <a:xfrm>
                  <a:off x="8356608" y="1143216"/>
                  <a:ext cx="264240" cy="165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20" name="Ink 19">
                  <a:extLst>
                    <a:ext uri="{FF2B5EF4-FFF2-40B4-BE49-F238E27FC236}">
                      <a16:creationId xmlns:a16="http://schemas.microsoft.com/office/drawing/2014/main" id="{8034E935-137E-D3A3-2004-F7C61EE6CC46}"/>
                    </a:ext>
                  </a:extLst>
                </p14:cNvPr>
                <p14:cNvContentPartPr/>
                <p14:nvPr/>
              </p14:nvContentPartPr>
              <p14:xfrm>
                <a:off x="8832168" y="1060416"/>
                <a:ext cx="137880" cy="385560"/>
              </p14:xfrm>
            </p:contentPart>
          </mc:Choice>
          <mc:Fallback xmlns="">
            <p:pic>
              <p:nvPicPr>
                <p:cNvPr id="20" name="Ink 19">
                  <a:extLst>
                    <a:ext uri="{FF2B5EF4-FFF2-40B4-BE49-F238E27FC236}">
                      <a16:creationId xmlns:a16="http://schemas.microsoft.com/office/drawing/2014/main" id="{8034E935-137E-D3A3-2004-F7C61EE6CC46}"/>
                    </a:ext>
                  </a:extLst>
                </p:cNvPr>
                <p:cNvPicPr/>
                <p:nvPr/>
              </p:nvPicPr>
              <p:blipFill>
                <a:blip r:embed="rId27"/>
                <a:stretch>
                  <a:fillRect/>
                </a:stretch>
              </p:blipFill>
              <p:spPr>
                <a:xfrm>
                  <a:off x="8823528" y="1051776"/>
                  <a:ext cx="155520" cy="403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8">
              <p14:nvContentPartPr>
                <p14:cNvPr id="21" name="Ink 20">
                  <a:extLst>
                    <a:ext uri="{FF2B5EF4-FFF2-40B4-BE49-F238E27FC236}">
                      <a16:creationId xmlns:a16="http://schemas.microsoft.com/office/drawing/2014/main" id="{33404192-1E80-5332-E93B-4439E680394C}"/>
                    </a:ext>
                  </a:extLst>
                </p14:cNvPr>
                <p14:cNvContentPartPr/>
                <p14:nvPr/>
              </p14:nvContentPartPr>
              <p14:xfrm>
                <a:off x="9253728" y="1097136"/>
                <a:ext cx="46080" cy="291960"/>
              </p14:xfrm>
            </p:contentPart>
          </mc:Choice>
          <mc:Fallback xmlns="">
            <p:pic>
              <p:nvPicPr>
                <p:cNvPr id="21" name="Ink 20">
                  <a:extLst>
                    <a:ext uri="{FF2B5EF4-FFF2-40B4-BE49-F238E27FC236}">
                      <a16:creationId xmlns:a16="http://schemas.microsoft.com/office/drawing/2014/main" id="{33404192-1E80-5332-E93B-4439E680394C}"/>
                    </a:ext>
                  </a:extLst>
                </p:cNvPr>
                <p:cNvPicPr/>
                <p:nvPr/>
              </p:nvPicPr>
              <p:blipFill>
                <a:blip r:embed="rId29"/>
                <a:stretch>
                  <a:fillRect/>
                </a:stretch>
              </p:blipFill>
              <p:spPr>
                <a:xfrm>
                  <a:off x="9244728" y="1088136"/>
                  <a:ext cx="63720" cy="309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0">
              <p14:nvContentPartPr>
                <p14:cNvPr id="22" name="Ink 21">
                  <a:extLst>
                    <a:ext uri="{FF2B5EF4-FFF2-40B4-BE49-F238E27FC236}">
                      <a16:creationId xmlns:a16="http://schemas.microsoft.com/office/drawing/2014/main" id="{D499E943-E1BD-5A07-0061-C49A3EB2307F}"/>
                    </a:ext>
                  </a:extLst>
                </p14:cNvPr>
                <p14:cNvContentPartPr/>
                <p14:nvPr/>
              </p14:nvContentPartPr>
              <p14:xfrm>
                <a:off x="9198648" y="1247256"/>
                <a:ext cx="240480" cy="33120"/>
              </p14:xfrm>
            </p:contentPart>
          </mc:Choice>
          <mc:Fallback xmlns="">
            <p:pic>
              <p:nvPicPr>
                <p:cNvPr id="22" name="Ink 21">
                  <a:extLst>
                    <a:ext uri="{FF2B5EF4-FFF2-40B4-BE49-F238E27FC236}">
                      <a16:creationId xmlns:a16="http://schemas.microsoft.com/office/drawing/2014/main" id="{D499E943-E1BD-5A07-0061-C49A3EB2307F}"/>
                    </a:ext>
                  </a:extLst>
                </p:cNvPr>
                <p:cNvPicPr/>
                <p:nvPr/>
              </p:nvPicPr>
              <p:blipFill>
                <a:blip r:embed="rId31"/>
                <a:stretch>
                  <a:fillRect/>
                </a:stretch>
              </p:blipFill>
              <p:spPr>
                <a:xfrm>
                  <a:off x="9190008" y="1238256"/>
                  <a:ext cx="258120" cy="50760"/>
                </a:xfrm>
                <a:prstGeom prst="rect">
                  <a:avLst/>
                </a:prstGeom>
              </p:spPr>
            </p:pic>
          </mc:Fallback>
        </mc:AlternateContent>
      </p:grpSp>
      <p:grpSp>
        <p:nvGrpSpPr>
          <p:cNvPr id="39" name="Group 38">
            <a:extLst>
              <a:ext uri="{FF2B5EF4-FFF2-40B4-BE49-F238E27FC236}">
                <a16:creationId xmlns:a16="http://schemas.microsoft.com/office/drawing/2014/main" id="{6221B899-93F3-9074-FB90-B56149F12103}"/>
              </a:ext>
            </a:extLst>
          </p:cNvPr>
          <p:cNvGrpSpPr/>
          <p:nvPr/>
        </p:nvGrpSpPr>
        <p:grpSpPr>
          <a:xfrm>
            <a:off x="5778648" y="1709856"/>
            <a:ext cx="2452320" cy="441360"/>
            <a:chOff x="5778648" y="1709856"/>
            <a:chExt cx="2452320" cy="441360"/>
          </a:xfrm>
        </p:grpSpPr>
        <mc:AlternateContent xmlns:mc="http://schemas.openxmlformats.org/markup-compatibility/2006" xmlns:p14="http://schemas.microsoft.com/office/powerpoint/2010/main" xmlns:aink="http://schemas.microsoft.com/office/drawing/2016/ink">
          <mc:Choice Requires="p14 aink">
            <p:contentPart p14:bwMode="auto" r:id="rId32">
              <p14:nvContentPartPr>
                <p14:cNvPr id="23" name="Ink 22">
                  <a:extLst>
                    <a:ext uri="{FF2B5EF4-FFF2-40B4-BE49-F238E27FC236}">
                      <a16:creationId xmlns:a16="http://schemas.microsoft.com/office/drawing/2014/main" id="{EDA7A21E-ABEB-5832-D904-187006872284}"/>
                    </a:ext>
                  </a:extLst>
                </p14:cNvPr>
                <p14:cNvContentPartPr/>
                <p14:nvPr/>
              </p14:nvContentPartPr>
              <p14:xfrm>
                <a:off x="5778648" y="1750176"/>
                <a:ext cx="289080" cy="338760"/>
              </p14:xfrm>
            </p:contentPart>
          </mc:Choice>
          <mc:Fallback xmlns="">
            <p:pic>
              <p:nvPicPr>
                <p:cNvPr id="23" name="Ink 22">
                  <a:extLst>
                    <a:ext uri="{FF2B5EF4-FFF2-40B4-BE49-F238E27FC236}">
                      <a16:creationId xmlns:a16="http://schemas.microsoft.com/office/drawing/2014/main" id="{EDA7A21E-ABEB-5832-D904-187006872284}"/>
                    </a:ext>
                  </a:extLst>
                </p:cNvPr>
                <p:cNvPicPr/>
                <p:nvPr/>
              </p:nvPicPr>
              <p:blipFill>
                <a:blip r:embed="rId33"/>
                <a:stretch>
                  <a:fillRect/>
                </a:stretch>
              </p:blipFill>
              <p:spPr>
                <a:xfrm>
                  <a:off x="5770008" y="1741536"/>
                  <a:ext cx="306720" cy="356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4">
              <p14:nvContentPartPr>
                <p14:cNvPr id="24" name="Ink 23">
                  <a:extLst>
                    <a:ext uri="{FF2B5EF4-FFF2-40B4-BE49-F238E27FC236}">
                      <a16:creationId xmlns:a16="http://schemas.microsoft.com/office/drawing/2014/main" id="{C18B1FBB-02D3-CA3B-903C-1C22235A982C}"/>
                    </a:ext>
                  </a:extLst>
                </p14:cNvPr>
                <p14:cNvContentPartPr/>
                <p14:nvPr/>
              </p14:nvContentPartPr>
              <p14:xfrm>
                <a:off x="6153048" y="1865016"/>
                <a:ext cx="46800" cy="286200"/>
              </p14:xfrm>
            </p:contentPart>
          </mc:Choice>
          <mc:Fallback xmlns="">
            <p:pic>
              <p:nvPicPr>
                <p:cNvPr id="24" name="Ink 23">
                  <a:extLst>
                    <a:ext uri="{FF2B5EF4-FFF2-40B4-BE49-F238E27FC236}">
                      <a16:creationId xmlns:a16="http://schemas.microsoft.com/office/drawing/2014/main" id="{C18B1FBB-02D3-CA3B-903C-1C22235A982C}"/>
                    </a:ext>
                  </a:extLst>
                </p:cNvPr>
                <p:cNvPicPr/>
                <p:nvPr/>
              </p:nvPicPr>
              <p:blipFill>
                <a:blip r:embed="rId35"/>
                <a:stretch>
                  <a:fillRect/>
                </a:stretch>
              </p:blipFill>
              <p:spPr>
                <a:xfrm>
                  <a:off x="6144408" y="1856376"/>
                  <a:ext cx="64440" cy="303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6">
              <p14:nvContentPartPr>
                <p14:cNvPr id="25" name="Ink 24">
                  <a:extLst>
                    <a:ext uri="{FF2B5EF4-FFF2-40B4-BE49-F238E27FC236}">
                      <a16:creationId xmlns:a16="http://schemas.microsoft.com/office/drawing/2014/main" id="{9E6316A5-D801-D07E-1E53-ADFE4F6A6715}"/>
                    </a:ext>
                  </a:extLst>
                </p14:cNvPr>
                <p14:cNvContentPartPr/>
                <p14:nvPr/>
              </p14:nvContentPartPr>
              <p14:xfrm>
                <a:off x="6240528" y="1709856"/>
                <a:ext cx="23400" cy="60480"/>
              </p14:xfrm>
            </p:contentPart>
          </mc:Choice>
          <mc:Fallback xmlns="">
            <p:pic>
              <p:nvPicPr>
                <p:cNvPr id="25" name="Ink 24">
                  <a:extLst>
                    <a:ext uri="{FF2B5EF4-FFF2-40B4-BE49-F238E27FC236}">
                      <a16:creationId xmlns:a16="http://schemas.microsoft.com/office/drawing/2014/main" id="{9E6316A5-D801-D07E-1E53-ADFE4F6A6715}"/>
                    </a:ext>
                  </a:extLst>
                </p:cNvPr>
                <p:cNvPicPr/>
                <p:nvPr/>
              </p:nvPicPr>
              <p:blipFill>
                <a:blip r:embed="rId37"/>
                <a:stretch>
                  <a:fillRect/>
                </a:stretch>
              </p:blipFill>
              <p:spPr>
                <a:xfrm>
                  <a:off x="6231528" y="1701216"/>
                  <a:ext cx="41040" cy="78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8">
              <p14:nvContentPartPr>
                <p14:cNvPr id="29" name="Ink 28">
                  <a:extLst>
                    <a:ext uri="{FF2B5EF4-FFF2-40B4-BE49-F238E27FC236}">
                      <a16:creationId xmlns:a16="http://schemas.microsoft.com/office/drawing/2014/main" id="{13B6E9B2-0330-DEAF-E624-B0A01D149055}"/>
                    </a:ext>
                  </a:extLst>
                </p14:cNvPr>
                <p14:cNvContentPartPr/>
                <p14:nvPr/>
              </p14:nvContentPartPr>
              <p14:xfrm>
                <a:off x="6326928" y="1818576"/>
                <a:ext cx="184320" cy="286200"/>
              </p14:xfrm>
            </p:contentPart>
          </mc:Choice>
          <mc:Fallback xmlns="">
            <p:pic>
              <p:nvPicPr>
                <p:cNvPr id="29" name="Ink 28">
                  <a:extLst>
                    <a:ext uri="{FF2B5EF4-FFF2-40B4-BE49-F238E27FC236}">
                      <a16:creationId xmlns:a16="http://schemas.microsoft.com/office/drawing/2014/main" id="{13B6E9B2-0330-DEAF-E624-B0A01D149055}"/>
                    </a:ext>
                  </a:extLst>
                </p:cNvPr>
                <p:cNvPicPr/>
                <p:nvPr/>
              </p:nvPicPr>
              <p:blipFill>
                <a:blip r:embed="rId39"/>
                <a:stretch>
                  <a:fillRect/>
                </a:stretch>
              </p:blipFill>
              <p:spPr>
                <a:xfrm>
                  <a:off x="6317928" y="1809576"/>
                  <a:ext cx="201960" cy="303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0">
              <p14:nvContentPartPr>
                <p14:cNvPr id="30" name="Ink 29">
                  <a:extLst>
                    <a:ext uri="{FF2B5EF4-FFF2-40B4-BE49-F238E27FC236}">
                      <a16:creationId xmlns:a16="http://schemas.microsoft.com/office/drawing/2014/main" id="{3E167930-134C-0E62-A80B-EE1E2FBF7EEA}"/>
                    </a:ext>
                  </a:extLst>
                </p14:cNvPr>
                <p14:cNvContentPartPr/>
                <p14:nvPr/>
              </p14:nvContentPartPr>
              <p14:xfrm>
                <a:off x="6675768" y="1782936"/>
                <a:ext cx="54360" cy="312840"/>
              </p14:xfrm>
            </p:contentPart>
          </mc:Choice>
          <mc:Fallback xmlns="">
            <p:pic>
              <p:nvPicPr>
                <p:cNvPr id="30" name="Ink 29">
                  <a:extLst>
                    <a:ext uri="{FF2B5EF4-FFF2-40B4-BE49-F238E27FC236}">
                      <a16:creationId xmlns:a16="http://schemas.microsoft.com/office/drawing/2014/main" id="{3E167930-134C-0E62-A80B-EE1E2FBF7EEA}"/>
                    </a:ext>
                  </a:extLst>
                </p:cNvPr>
                <p:cNvPicPr/>
                <p:nvPr/>
              </p:nvPicPr>
              <p:blipFill>
                <a:blip r:embed="rId41"/>
                <a:stretch>
                  <a:fillRect/>
                </a:stretch>
              </p:blipFill>
              <p:spPr>
                <a:xfrm>
                  <a:off x="6667128" y="1773936"/>
                  <a:ext cx="72000" cy="330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2">
              <p14:nvContentPartPr>
                <p14:cNvPr id="31" name="Ink 30">
                  <a:extLst>
                    <a:ext uri="{FF2B5EF4-FFF2-40B4-BE49-F238E27FC236}">
                      <a16:creationId xmlns:a16="http://schemas.microsoft.com/office/drawing/2014/main" id="{72284861-5EEA-6D32-D2D0-CEF3C2F39CAF}"/>
                    </a:ext>
                  </a:extLst>
                </p14:cNvPr>
                <p14:cNvContentPartPr/>
                <p14:nvPr/>
              </p14:nvContentPartPr>
              <p14:xfrm>
                <a:off x="6829488" y="1874376"/>
                <a:ext cx="284760" cy="174960"/>
              </p14:xfrm>
            </p:contentPart>
          </mc:Choice>
          <mc:Fallback xmlns="">
            <p:pic>
              <p:nvPicPr>
                <p:cNvPr id="31" name="Ink 30">
                  <a:extLst>
                    <a:ext uri="{FF2B5EF4-FFF2-40B4-BE49-F238E27FC236}">
                      <a16:creationId xmlns:a16="http://schemas.microsoft.com/office/drawing/2014/main" id="{72284861-5EEA-6D32-D2D0-CEF3C2F39CAF}"/>
                    </a:ext>
                  </a:extLst>
                </p:cNvPr>
                <p:cNvPicPr/>
                <p:nvPr/>
              </p:nvPicPr>
              <p:blipFill>
                <a:blip r:embed="rId43"/>
                <a:stretch>
                  <a:fillRect/>
                </a:stretch>
              </p:blipFill>
              <p:spPr>
                <a:xfrm>
                  <a:off x="6820488" y="1865736"/>
                  <a:ext cx="302400" cy="192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4">
              <p14:nvContentPartPr>
                <p14:cNvPr id="32" name="Ink 31">
                  <a:extLst>
                    <a:ext uri="{FF2B5EF4-FFF2-40B4-BE49-F238E27FC236}">
                      <a16:creationId xmlns:a16="http://schemas.microsoft.com/office/drawing/2014/main" id="{2CE43DE6-F8DD-A35D-A676-6D267691FF5F}"/>
                    </a:ext>
                  </a:extLst>
                </p14:cNvPr>
                <p14:cNvContentPartPr/>
                <p14:nvPr/>
              </p14:nvContentPartPr>
              <p14:xfrm>
                <a:off x="7278408" y="1819296"/>
                <a:ext cx="18720" cy="275400"/>
              </p14:xfrm>
            </p:contentPart>
          </mc:Choice>
          <mc:Fallback xmlns="">
            <p:pic>
              <p:nvPicPr>
                <p:cNvPr id="32" name="Ink 31">
                  <a:extLst>
                    <a:ext uri="{FF2B5EF4-FFF2-40B4-BE49-F238E27FC236}">
                      <a16:creationId xmlns:a16="http://schemas.microsoft.com/office/drawing/2014/main" id="{2CE43DE6-F8DD-A35D-A676-6D267691FF5F}"/>
                    </a:ext>
                  </a:extLst>
                </p:cNvPr>
                <p:cNvPicPr/>
                <p:nvPr/>
              </p:nvPicPr>
              <p:blipFill>
                <a:blip r:embed="rId45"/>
                <a:stretch>
                  <a:fillRect/>
                </a:stretch>
              </p:blipFill>
              <p:spPr>
                <a:xfrm>
                  <a:off x="7269768" y="1810656"/>
                  <a:ext cx="36360" cy="293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6">
              <p14:nvContentPartPr>
                <p14:cNvPr id="33" name="Ink 32">
                  <a:extLst>
                    <a:ext uri="{FF2B5EF4-FFF2-40B4-BE49-F238E27FC236}">
                      <a16:creationId xmlns:a16="http://schemas.microsoft.com/office/drawing/2014/main" id="{C18DC6C5-602B-85FD-B4DC-468A7ED444A7}"/>
                    </a:ext>
                  </a:extLst>
                </p14:cNvPr>
                <p14:cNvContentPartPr/>
                <p14:nvPr/>
              </p14:nvContentPartPr>
              <p14:xfrm>
                <a:off x="7195968" y="1983816"/>
                <a:ext cx="200520" cy="360"/>
              </p14:xfrm>
            </p:contentPart>
          </mc:Choice>
          <mc:Fallback xmlns="">
            <p:pic>
              <p:nvPicPr>
                <p:cNvPr id="33" name="Ink 32">
                  <a:extLst>
                    <a:ext uri="{FF2B5EF4-FFF2-40B4-BE49-F238E27FC236}">
                      <a16:creationId xmlns:a16="http://schemas.microsoft.com/office/drawing/2014/main" id="{C18DC6C5-602B-85FD-B4DC-468A7ED444A7}"/>
                    </a:ext>
                  </a:extLst>
                </p:cNvPr>
                <p:cNvPicPr/>
                <p:nvPr/>
              </p:nvPicPr>
              <p:blipFill>
                <a:blip r:embed="rId47"/>
                <a:stretch>
                  <a:fillRect/>
                </a:stretch>
              </p:blipFill>
              <p:spPr>
                <a:xfrm>
                  <a:off x="7187328" y="1975176"/>
                  <a:ext cx="21816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8">
              <p14:nvContentPartPr>
                <p14:cNvPr id="34" name="Ink 33">
                  <a:extLst>
                    <a:ext uri="{FF2B5EF4-FFF2-40B4-BE49-F238E27FC236}">
                      <a16:creationId xmlns:a16="http://schemas.microsoft.com/office/drawing/2014/main" id="{8BB3FE8E-6CF4-F1AD-6205-A872FF97180E}"/>
                    </a:ext>
                  </a:extLst>
                </p14:cNvPr>
                <p14:cNvContentPartPr/>
                <p14:nvPr/>
              </p14:nvContentPartPr>
              <p14:xfrm>
                <a:off x="7460928" y="1883376"/>
                <a:ext cx="37440" cy="181800"/>
              </p14:xfrm>
            </p:contentPart>
          </mc:Choice>
          <mc:Fallback xmlns="">
            <p:pic>
              <p:nvPicPr>
                <p:cNvPr id="34" name="Ink 33">
                  <a:extLst>
                    <a:ext uri="{FF2B5EF4-FFF2-40B4-BE49-F238E27FC236}">
                      <a16:creationId xmlns:a16="http://schemas.microsoft.com/office/drawing/2014/main" id="{8BB3FE8E-6CF4-F1AD-6205-A872FF97180E}"/>
                    </a:ext>
                  </a:extLst>
                </p:cNvPr>
                <p:cNvPicPr/>
                <p:nvPr/>
              </p:nvPicPr>
              <p:blipFill>
                <a:blip r:embed="rId49"/>
                <a:stretch>
                  <a:fillRect/>
                </a:stretch>
              </p:blipFill>
              <p:spPr>
                <a:xfrm>
                  <a:off x="7451928" y="1874376"/>
                  <a:ext cx="55080" cy="199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0">
              <p14:nvContentPartPr>
                <p14:cNvPr id="35" name="Ink 34">
                  <a:extLst>
                    <a:ext uri="{FF2B5EF4-FFF2-40B4-BE49-F238E27FC236}">
                      <a16:creationId xmlns:a16="http://schemas.microsoft.com/office/drawing/2014/main" id="{A055A768-B027-01D1-70CD-7961C86A7464}"/>
                    </a:ext>
                  </a:extLst>
                </p14:cNvPr>
                <p14:cNvContentPartPr/>
                <p14:nvPr/>
              </p14:nvContentPartPr>
              <p14:xfrm>
                <a:off x="7479648" y="1728216"/>
                <a:ext cx="360" cy="360"/>
              </p14:xfrm>
            </p:contentPart>
          </mc:Choice>
          <mc:Fallback xmlns="">
            <p:pic>
              <p:nvPicPr>
                <p:cNvPr id="35" name="Ink 34">
                  <a:extLst>
                    <a:ext uri="{FF2B5EF4-FFF2-40B4-BE49-F238E27FC236}">
                      <a16:creationId xmlns:a16="http://schemas.microsoft.com/office/drawing/2014/main" id="{A055A768-B027-01D1-70CD-7961C86A7464}"/>
                    </a:ext>
                  </a:extLst>
                </p:cNvPr>
                <p:cNvPicPr/>
                <p:nvPr/>
              </p:nvPicPr>
              <p:blipFill>
                <a:blip r:embed="rId51"/>
                <a:stretch>
                  <a:fillRect/>
                </a:stretch>
              </p:blipFill>
              <p:spPr>
                <a:xfrm>
                  <a:off x="7471008" y="1719216"/>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2">
              <p14:nvContentPartPr>
                <p14:cNvPr id="37" name="Ink 36">
                  <a:extLst>
                    <a:ext uri="{FF2B5EF4-FFF2-40B4-BE49-F238E27FC236}">
                      <a16:creationId xmlns:a16="http://schemas.microsoft.com/office/drawing/2014/main" id="{AA492848-BE3F-951A-6429-240ACB0564AF}"/>
                    </a:ext>
                  </a:extLst>
                </p14:cNvPr>
                <p14:cNvContentPartPr/>
                <p14:nvPr/>
              </p14:nvContentPartPr>
              <p14:xfrm>
                <a:off x="7680168" y="1883376"/>
                <a:ext cx="238320" cy="257400"/>
              </p14:xfrm>
            </p:contentPart>
          </mc:Choice>
          <mc:Fallback xmlns="">
            <p:pic>
              <p:nvPicPr>
                <p:cNvPr id="37" name="Ink 36">
                  <a:extLst>
                    <a:ext uri="{FF2B5EF4-FFF2-40B4-BE49-F238E27FC236}">
                      <a16:creationId xmlns:a16="http://schemas.microsoft.com/office/drawing/2014/main" id="{AA492848-BE3F-951A-6429-240ACB0564AF}"/>
                    </a:ext>
                  </a:extLst>
                </p:cNvPr>
                <p:cNvPicPr/>
                <p:nvPr/>
              </p:nvPicPr>
              <p:blipFill>
                <a:blip r:embed="rId53"/>
                <a:stretch>
                  <a:fillRect/>
                </a:stretch>
              </p:blipFill>
              <p:spPr>
                <a:xfrm>
                  <a:off x="7671528" y="1874376"/>
                  <a:ext cx="255960" cy="275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4">
              <p14:nvContentPartPr>
                <p14:cNvPr id="38" name="Ink 37">
                  <a:extLst>
                    <a:ext uri="{FF2B5EF4-FFF2-40B4-BE49-F238E27FC236}">
                      <a16:creationId xmlns:a16="http://schemas.microsoft.com/office/drawing/2014/main" id="{46CFF49A-B533-7440-8CEC-1418CC550410}"/>
                    </a:ext>
                  </a:extLst>
                </p14:cNvPr>
                <p14:cNvContentPartPr/>
                <p14:nvPr/>
              </p14:nvContentPartPr>
              <p14:xfrm>
                <a:off x="8046648" y="1919016"/>
                <a:ext cx="184320" cy="193680"/>
              </p14:xfrm>
            </p:contentPart>
          </mc:Choice>
          <mc:Fallback xmlns="">
            <p:pic>
              <p:nvPicPr>
                <p:cNvPr id="38" name="Ink 37">
                  <a:extLst>
                    <a:ext uri="{FF2B5EF4-FFF2-40B4-BE49-F238E27FC236}">
                      <a16:creationId xmlns:a16="http://schemas.microsoft.com/office/drawing/2014/main" id="{46CFF49A-B533-7440-8CEC-1418CC550410}"/>
                    </a:ext>
                  </a:extLst>
                </p:cNvPr>
                <p:cNvPicPr/>
                <p:nvPr/>
              </p:nvPicPr>
              <p:blipFill>
                <a:blip r:embed="rId55"/>
                <a:stretch>
                  <a:fillRect/>
                </a:stretch>
              </p:blipFill>
              <p:spPr>
                <a:xfrm>
                  <a:off x="8037648" y="1910016"/>
                  <a:ext cx="201960" cy="211320"/>
                </a:xfrm>
                <a:prstGeom prst="rect">
                  <a:avLst/>
                </a:prstGeom>
              </p:spPr>
            </p:pic>
          </mc:Fallback>
        </mc:AlternateContent>
      </p:grpSp>
      <p:grpSp>
        <p:nvGrpSpPr>
          <p:cNvPr id="47" name="Group 46">
            <a:extLst>
              <a:ext uri="{FF2B5EF4-FFF2-40B4-BE49-F238E27FC236}">
                <a16:creationId xmlns:a16="http://schemas.microsoft.com/office/drawing/2014/main" id="{80529D85-F712-7F03-42DF-F09BEBC0965B}"/>
              </a:ext>
            </a:extLst>
          </p:cNvPr>
          <p:cNvGrpSpPr/>
          <p:nvPr/>
        </p:nvGrpSpPr>
        <p:grpSpPr>
          <a:xfrm>
            <a:off x="7955208" y="2423016"/>
            <a:ext cx="1335960" cy="416160"/>
            <a:chOff x="7955208" y="2423016"/>
            <a:chExt cx="1335960" cy="416160"/>
          </a:xfrm>
        </p:grpSpPr>
        <mc:AlternateContent xmlns:mc="http://schemas.openxmlformats.org/markup-compatibility/2006" xmlns:p14="http://schemas.microsoft.com/office/powerpoint/2010/main" xmlns:aink="http://schemas.microsoft.com/office/drawing/2016/ink">
          <mc:Choice Requires="p14 aink">
            <p:contentPart p14:bwMode="auto" r:id="rId56">
              <p14:nvContentPartPr>
                <p14:cNvPr id="40" name="Ink 39">
                  <a:extLst>
                    <a:ext uri="{FF2B5EF4-FFF2-40B4-BE49-F238E27FC236}">
                      <a16:creationId xmlns:a16="http://schemas.microsoft.com/office/drawing/2014/main" id="{FDA9E2A4-714B-A356-161F-26D22D5FBCFD}"/>
                    </a:ext>
                  </a:extLst>
                </p14:cNvPr>
                <p14:cNvContentPartPr/>
                <p14:nvPr/>
              </p14:nvContentPartPr>
              <p14:xfrm>
                <a:off x="7955208" y="2423016"/>
                <a:ext cx="360" cy="416160"/>
              </p14:xfrm>
            </p:contentPart>
          </mc:Choice>
          <mc:Fallback xmlns="">
            <p:pic>
              <p:nvPicPr>
                <p:cNvPr id="40" name="Ink 39">
                  <a:extLst>
                    <a:ext uri="{FF2B5EF4-FFF2-40B4-BE49-F238E27FC236}">
                      <a16:creationId xmlns:a16="http://schemas.microsoft.com/office/drawing/2014/main" id="{FDA9E2A4-714B-A356-161F-26D22D5FBCFD}"/>
                    </a:ext>
                  </a:extLst>
                </p:cNvPr>
                <p:cNvPicPr/>
                <p:nvPr/>
              </p:nvPicPr>
              <p:blipFill>
                <a:blip r:embed="rId57"/>
                <a:stretch>
                  <a:fillRect/>
                </a:stretch>
              </p:blipFill>
              <p:spPr>
                <a:xfrm>
                  <a:off x="7946568" y="2414016"/>
                  <a:ext cx="18000" cy="433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8">
              <p14:nvContentPartPr>
                <p14:cNvPr id="41" name="Ink 40">
                  <a:extLst>
                    <a:ext uri="{FF2B5EF4-FFF2-40B4-BE49-F238E27FC236}">
                      <a16:creationId xmlns:a16="http://schemas.microsoft.com/office/drawing/2014/main" id="{68A5D2C3-E8BD-F911-7892-B704769540F7}"/>
                    </a:ext>
                  </a:extLst>
                </p14:cNvPr>
                <p14:cNvContentPartPr/>
                <p14:nvPr/>
              </p14:nvContentPartPr>
              <p14:xfrm>
                <a:off x="7991568" y="2432016"/>
                <a:ext cx="303120" cy="257040"/>
              </p14:xfrm>
            </p:contentPart>
          </mc:Choice>
          <mc:Fallback xmlns="">
            <p:pic>
              <p:nvPicPr>
                <p:cNvPr id="41" name="Ink 40">
                  <a:extLst>
                    <a:ext uri="{FF2B5EF4-FFF2-40B4-BE49-F238E27FC236}">
                      <a16:creationId xmlns:a16="http://schemas.microsoft.com/office/drawing/2014/main" id="{68A5D2C3-E8BD-F911-7892-B704769540F7}"/>
                    </a:ext>
                  </a:extLst>
                </p:cNvPr>
                <p:cNvPicPr/>
                <p:nvPr/>
              </p:nvPicPr>
              <p:blipFill>
                <a:blip r:embed="rId59"/>
                <a:stretch>
                  <a:fillRect/>
                </a:stretch>
              </p:blipFill>
              <p:spPr>
                <a:xfrm>
                  <a:off x="7982568" y="2423376"/>
                  <a:ext cx="320760" cy="274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0">
              <p14:nvContentPartPr>
                <p14:cNvPr id="43" name="Ink 42">
                  <a:extLst>
                    <a:ext uri="{FF2B5EF4-FFF2-40B4-BE49-F238E27FC236}">
                      <a16:creationId xmlns:a16="http://schemas.microsoft.com/office/drawing/2014/main" id="{A947BF93-0E88-8A00-149F-79A34155A643}"/>
                    </a:ext>
                  </a:extLst>
                </p14:cNvPr>
                <p14:cNvContentPartPr/>
                <p14:nvPr/>
              </p14:nvContentPartPr>
              <p14:xfrm>
                <a:off x="8329608" y="2477736"/>
                <a:ext cx="167400" cy="309960"/>
              </p14:xfrm>
            </p:contentPart>
          </mc:Choice>
          <mc:Fallback xmlns="">
            <p:pic>
              <p:nvPicPr>
                <p:cNvPr id="43" name="Ink 42">
                  <a:extLst>
                    <a:ext uri="{FF2B5EF4-FFF2-40B4-BE49-F238E27FC236}">
                      <a16:creationId xmlns:a16="http://schemas.microsoft.com/office/drawing/2014/main" id="{A947BF93-0E88-8A00-149F-79A34155A643}"/>
                    </a:ext>
                  </a:extLst>
                </p:cNvPr>
                <p:cNvPicPr/>
                <p:nvPr/>
              </p:nvPicPr>
              <p:blipFill>
                <a:blip r:embed="rId61"/>
                <a:stretch>
                  <a:fillRect/>
                </a:stretch>
              </p:blipFill>
              <p:spPr>
                <a:xfrm>
                  <a:off x="8320608" y="2469096"/>
                  <a:ext cx="185040" cy="327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2">
              <p14:nvContentPartPr>
                <p14:cNvPr id="44" name="Ink 43">
                  <a:extLst>
                    <a:ext uri="{FF2B5EF4-FFF2-40B4-BE49-F238E27FC236}">
                      <a16:creationId xmlns:a16="http://schemas.microsoft.com/office/drawing/2014/main" id="{297E2B13-3C4C-B036-7E7C-30CF05D3B4F2}"/>
                    </a:ext>
                  </a:extLst>
                </p14:cNvPr>
                <p14:cNvContentPartPr/>
                <p14:nvPr/>
              </p14:nvContentPartPr>
              <p14:xfrm>
                <a:off x="8648568" y="2569536"/>
                <a:ext cx="213120" cy="230400"/>
              </p14:xfrm>
            </p:contentPart>
          </mc:Choice>
          <mc:Fallback xmlns="">
            <p:pic>
              <p:nvPicPr>
                <p:cNvPr id="44" name="Ink 43">
                  <a:extLst>
                    <a:ext uri="{FF2B5EF4-FFF2-40B4-BE49-F238E27FC236}">
                      <a16:creationId xmlns:a16="http://schemas.microsoft.com/office/drawing/2014/main" id="{297E2B13-3C4C-B036-7E7C-30CF05D3B4F2}"/>
                    </a:ext>
                  </a:extLst>
                </p:cNvPr>
                <p:cNvPicPr/>
                <p:nvPr/>
              </p:nvPicPr>
              <p:blipFill>
                <a:blip r:embed="rId63"/>
                <a:stretch>
                  <a:fillRect/>
                </a:stretch>
              </p:blipFill>
              <p:spPr>
                <a:xfrm>
                  <a:off x="8639928" y="2560536"/>
                  <a:ext cx="230760" cy="248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4">
              <p14:nvContentPartPr>
                <p14:cNvPr id="45" name="Ink 44">
                  <a:extLst>
                    <a:ext uri="{FF2B5EF4-FFF2-40B4-BE49-F238E27FC236}">
                      <a16:creationId xmlns:a16="http://schemas.microsoft.com/office/drawing/2014/main" id="{7858D324-06DD-D139-E671-AA92A4C507C1}"/>
                    </a:ext>
                  </a:extLst>
                </p14:cNvPr>
                <p14:cNvContentPartPr/>
                <p14:nvPr/>
              </p14:nvContentPartPr>
              <p14:xfrm>
                <a:off x="8925768" y="2487096"/>
                <a:ext cx="162360" cy="313200"/>
              </p14:xfrm>
            </p:contentPart>
          </mc:Choice>
          <mc:Fallback xmlns="">
            <p:pic>
              <p:nvPicPr>
                <p:cNvPr id="45" name="Ink 44">
                  <a:extLst>
                    <a:ext uri="{FF2B5EF4-FFF2-40B4-BE49-F238E27FC236}">
                      <a16:creationId xmlns:a16="http://schemas.microsoft.com/office/drawing/2014/main" id="{7858D324-06DD-D139-E671-AA92A4C507C1}"/>
                    </a:ext>
                  </a:extLst>
                </p:cNvPr>
                <p:cNvPicPr/>
                <p:nvPr/>
              </p:nvPicPr>
              <p:blipFill>
                <a:blip r:embed="rId65"/>
                <a:stretch>
                  <a:fillRect/>
                </a:stretch>
              </p:blipFill>
              <p:spPr>
                <a:xfrm>
                  <a:off x="8917128" y="2478456"/>
                  <a:ext cx="180000" cy="330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6">
              <p14:nvContentPartPr>
                <p14:cNvPr id="46" name="Ink 45">
                  <a:extLst>
                    <a:ext uri="{FF2B5EF4-FFF2-40B4-BE49-F238E27FC236}">
                      <a16:creationId xmlns:a16="http://schemas.microsoft.com/office/drawing/2014/main" id="{9F96BD29-63F3-3B54-D296-51C57FB66FFD}"/>
                    </a:ext>
                  </a:extLst>
                </p14:cNvPr>
                <p14:cNvContentPartPr/>
                <p14:nvPr/>
              </p14:nvContentPartPr>
              <p14:xfrm>
                <a:off x="9134208" y="2550456"/>
                <a:ext cx="156960" cy="166680"/>
              </p14:xfrm>
            </p:contentPart>
          </mc:Choice>
          <mc:Fallback xmlns="">
            <p:pic>
              <p:nvPicPr>
                <p:cNvPr id="46" name="Ink 45">
                  <a:extLst>
                    <a:ext uri="{FF2B5EF4-FFF2-40B4-BE49-F238E27FC236}">
                      <a16:creationId xmlns:a16="http://schemas.microsoft.com/office/drawing/2014/main" id="{9F96BD29-63F3-3B54-D296-51C57FB66FFD}"/>
                    </a:ext>
                  </a:extLst>
                </p:cNvPr>
                <p:cNvPicPr/>
                <p:nvPr/>
              </p:nvPicPr>
              <p:blipFill>
                <a:blip r:embed="rId67"/>
                <a:stretch>
                  <a:fillRect/>
                </a:stretch>
              </p:blipFill>
              <p:spPr>
                <a:xfrm>
                  <a:off x="9125208" y="2541816"/>
                  <a:ext cx="174600" cy="184320"/>
                </a:xfrm>
                <a:prstGeom prst="rect">
                  <a:avLst/>
                </a:prstGeom>
              </p:spPr>
            </p:pic>
          </mc:Fallback>
        </mc:AlternateContent>
      </p:grpSp>
      <p:grpSp>
        <p:nvGrpSpPr>
          <p:cNvPr id="52" name="Group 51">
            <a:extLst>
              <a:ext uri="{FF2B5EF4-FFF2-40B4-BE49-F238E27FC236}">
                <a16:creationId xmlns:a16="http://schemas.microsoft.com/office/drawing/2014/main" id="{F61CCD91-B5B3-2F88-83FD-0F8718C819DF}"/>
              </a:ext>
            </a:extLst>
          </p:cNvPr>
          <p:cNvGrpSpPr/>
          <p:nvPr/>
        </p:nvGrpSpPr>
        <p:grpSpPr>
          <a:xfrm>
            <a:off x="9527328" y="2450376"/>
            <a:ext cx="916920" cy="486360"/>
            <a:chOff x="9527328" y="2450376"/>
            <a:chExt cx="916920" cy="486360"/>
          </a:xfrm>
        </p:grpSpPr>
        <mc:AlternateContent xmlns:mc="http://schemas.openxmlformats.org/markup-compatibility/2006" xmlns:p14="http://schemas.microsoft.com/office/powerpoint/2010/main" xmlns:aink="http://schemas.microsoft.com/office/drawing/2016/ink">
          <mc:Choice Requires="p14 aink">
            <p:contentPart p14:bwMode="auto" r:id="rId68">
              <p14:nvContentPartPr>
                <p14:cNvPr id="48" name="Ink 47">
                  <a:extLst>
                    <a:ext uri="{FF2B5EF4-FFF2-40B4-BE49-F238E27FC236}">
                      <a16:creationId xmlns:a16="http://schemas.microsoft.com/office/drawing/2014/main" id="{01D90FCD-776C-A594-3C7C-C9F0F459B525}"/>
                    </a:ext>
                  </a:extLst>
                </p14:cNvPr>
                <p14:cNvContentPartPr/>
                <p14:nvPr/>
              </p14:nvContentPartPr>
              <p14:xfrm>
                <a:off x="9527328" y="2450376"/>
                <a:ext cx="221400" cy="438840"/>
              </p14:xfrm>
            </p:contentPart>
          </mc:Choice>
          <mc:Fallback xmlns="">
            <p:pic>
              <p:nvPicPr>
                <p:cNvPr id="48" name="Ink 47">
                  <a:extLst>
                    <a:ext uri="{FF2B5EF4-FFF2-40B4-BE49-F238E27FC236}">
                      <a16:creationId xmlns:a16="http://schemas.microsoft.com/office/drawing/2014/main" id="{01D90FCD-776C-A594-3C7C-C9F0F459B525}"/>
                    </a:ext>
                  </a:extLst>
                </p:cNvPr>
                <p:cNvPicPr/>
                <p:nvPr/>
              </p:nvPicPr>
              <p:blipFill>
                <a:blip r:embed="rId69"/>
                <a:stretch>
                  <a:fillRect/>
                </a:stretch>
              </p:blipFill>
              <p:spPr>
                <a:xfrm>
                  <a:off x="9518688" y="2441736"/>
                  <a:ext cx="239040" cy="456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0">
              <p14:nvContentPartPr>
                <p14:cNvPr id="49" name="Ink 48">
                  <a:extLst>
                    <a:ext uri="{FF2B5EF4-FFF2-40B4-BE49-F238E27FC236}">
                      <a16:creationId xmlns:a16="http://schemas.microsoft.com/office/drawing/2014/main" id="{1CB0E6AB-68F7-4E57-E236-9F52B8D817F7}"/>
                    </a:ext>
                  </a:extLst>
                </p14:cNvPr>
                <p14:cNvContentPartPr/>
                <p14:nvPr/>
              </p14:nvContentPartPr>
              <p14:xfrm>
                <a:off x="9800928" y="2641896"/>
                <a:ext cx="147960" cy="258120"/>
              </p14:xfrm>
            </p:contentPart>
          </mc:Choice>
          <mc:Fallback xmlns="">
            <p:pic>
              <p:nvPicPr>
                <p:cNvPr id="49" name="Ink 48">
                  <a:extLst>
                    <a:ext uri="{FF2B5EF4-FFF2-40B4-BE49-F238E27FC236}">
                      <a16:creationId xmlns:a16="http://schemas.microsoft.com/office/drawing/2014/main" id="{1CB0E6AB-68F7-4E57-E236-9F52B8D817F7}"/>
                    </a:ext>
                  </a:extLst>
                </p:cNvPr>
                <p:cNvPicPr/>
                <p:nvPr/>
              </p:nvPicPr>
              <p:blipFill>
                <a:blip r:embed="rId71"/>
                <a:stretch>
                  <a:fillRect/>
                </a:stretch>
              </p:blipFill>
              <p:spPr>
                <a:xfrm>
                  <a:off x="9792288" y="2633256"/>
                  <a:ext cx="165600" cy="275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2">
              <p14:nvContentPartPr>
                <p14:cNvPr id="50" name="Ink 49">
                  <a:extLst>
                    <a:ext uri="{FF2B5EF4-FFF2-40B4-BE49-F238E27FC236}">
                      <a16:creationId xmlns:a16="http://schemas.microsoft.com/office/drawing/2014/main" id="{E4A08EC2-2807-38FB-3FFF-A2B7BB475563}"/>
                    </a:ext>
                  </a:extLst>
                </p14:cNvPr>
                <p14:cNvContentPartPr/>
                <p14:nvPr/>
              </p14:nvContentPartPr>
              <p14:xfrm>
                <a:off x="9996408" y="2587536"/>
                <a:ext cx="179280" cy="285120"/>
              </p14:xfrm>
            </p:contentPart>
          </mc:Choice>
          <mc:Fallback xmlns="">
            <p:pic>
              <p:nvPicPr>
                <p:cNvPr id="50" name="Ink 49">
                  <a:extLst>
                    <a:ext uri="{FF2B5EF4-FFF2-40B4-BE49-F238E27FC236}">
                      <a16:creationId xmlns:a16="http://schemas.microsoft.com/office/drawing/2014/main" id="{E4A08EC2-2807-38FB-3FFF-A2B7BB475563}"/>
                    </a:ext>
                  </a:extLst>
                </p:cNvPr>
                <p:cNvPicPr/>
                <p:nvPr/>
              </p:nvPicPr>
              <p:blipFill>
                <a:blip r:embed="rId73"/>
                <a:stretch>
                  <a:fillRect/>
                </a:stretch>
              </p:blipFill>
              <p:spPr>
                <a:xfrm>
                  <a:off x="9987768" y="2578896"/>
                  <a:ext cx="196920" cy="302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4">
              <p14:nvContentPartPr>
                <p14:cNvPr id="51" name="Ink 50">
                  <a:extLst>
                    <a:ext uri="{FF2B5EF4-FFF2-40B4-BE49-F238E27FC236}">
                      <a16:creationId xmlns:a16="http://schemas.microsoft.com/office/drawing/2014/main" id="{B1294854-F406-9B55-3B70-3D010EF6A7DB}"/>
                    </a:ext>
                  </a:extLst>
                </p14:cNvPr>
                <p14:cNvContentPartPr/>
                <p14:nvPr/>
              </p14:nvContentPartPr>
              <p14:xfrm>
                <a:off x="10204488" y="2641896"/>
                <a:ext cx="239760" cy="294840"/>
              </p14:xfrm>
            </p:contentPart>
          </mc:Choice>
          <mc:Fallback xmlns="">
            <p:pic>
              <p:nvPicPr>
                <p:cNvPr id="51" name="Ink 50">
                  <a:extLst>
                    <a:ext uri="{FF2B5EF4-FFF2-40B4-BE49-F238E27FC236}">
                      <a16:creationId xmlns:a16="http://schemas.microsoft.com/office/drawing/2014/main" id="{B1294854-F406-9B55-3B70-3D010EF6A7DB}"/>
                    </a:ext>
                  </a:extLst>
                </p:cNvPr>
                <p:cNvPicPr/>
                <p:nvPr/>
              </p:nvPicPr>
              <p:blipFill>
                <a:blip r:embed="rId75"/>
                <a:stretch>
                  <a:fillRect/>
                </a:stretch>
              </p:blipFill>
              <p:spPr>
                <a:xfrm>
                  <a:off x="10195488" y="2633256"/>
                  <a:ext cx="257400" cy="312480"/>
                </a:xfrm>
                <a:prstGeom prst="rect">
                  <a:avLst/>
                </a:prstGeom>
              </p:spPr>
            </p:pic>
          </mc:Fallback>
        </mc:AlternateContent>
      </p:grpSp>
    </p:spTree>
    <p:extLst>
      <p:ext uri="{BB962C8B-B14F-4D97-AF65-F5344CB8AC3E}">
        <p14:creationId xmlns:p14="http://schemas.microsoft.com/office/powerpoint/2010/main" val="2287773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100000">
              <a:schemeClr val="tx1">
                <a:lumMod val="85000"/>
                <a:lumOff val="15000"/>
              </a:schemeClr>
            </a:gs>
            <a:gs pos="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36E3EC18-BB21-3E4D-DD7F-87D586C96A5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D2BD062-843A-7B41-05E0-06AE9E4C898B}"/>
              </a:ext>
            </a:extLst>
          </p:cNvPr>
          <p:cNvSpPr txBox="1"/>
          <p:nvPr/>
        </p:nvSpPr>
        <p:spPr>
          <a:xfrm>
            <a:off x="466954" y="373341"/>
            <a:ext cx="6438900" cy="2123658"/>
          </a:xfrm>
          <a:prstGeom prst="rect">
            <a:avLst/>
          </a:prstGeom>
          <a:noFill/>
        </p:spPr>
        <p:txBody>
          <a:bodyPr wrap="square" rtlCol="0">
            <a:spAutoFit/>
          </a:bodyPr>
          <a:lstStyle/>
          <a:p>
            <a:r>
              <a:rPr lang="en-US" sz="6600" b="1">
                <a:solidFill>
                  <a:schemeClr val="bg1"/>
                </a:solidFill>
                <a:latin typeface="Avenir Next LT Pro" panose="020B0504020202020204" pitchFamily="34" charset="0"/>
              </a:rPr>
              <a:t>How To Fact Check AI</a:t>
            </a:r>
          </a:p>
        </p:txBody>
      </p:sp>
      <p:sp>
        <p:nvSpPr>
          <p:cNvPr id="8" name="TextBox 7">
            <a:extLst>
              <a:ext uri="{FF2B5EF4-FFF2-40B4-BE49-F238E27FC236}">
                <a16:creationId xmlns:a16="http://schemas.microsoft.com/office/drawing/2014/main" id="{4378A695-65C6-8F07-F052-248D1DCB34CC}"/>
              </a:ext>
            </a:extLst>
          </p:cNvPr>
          <p:cNvSpPr txBox="1"/>
          <p:nvPr/>
        </p:nvSpPr>
        <p:spPr>
          <a:xfrm>
            <a:off x="379408" y="2546750"/>
            <a:ext cx="4726438" cy="369332"/>
          </a:xfrm>
          <a:prstGeom prst="rect">
            <a:avLst/>
          </a:prstGeom>
          <a:noFill/>
        </p:spPr>
        <p:txBody>
          <a:bodyPr wrap="square" lIns="91440" tIns="45720" rIns="91440" bIns="45720" rtlCol="0" anchor="t">
            <a:spAutoFit/>
          </a:bodyPr>
          <a:lstStyle/>
          <a:p>
            <a:r>
              <a:rPr lang="en-US" b="1" dirty="0">
                <a:solidFill>
                  <a:schemeClr val="accent6"/>
                </a:solidFill>
                <a:latin typeface="Avenir Next LT Pro"/>
              </a:rPr>
              <a:t>SEEK TRUTH WISELY</a:t>
            </a:r>
            <a:endParaRPr lang="en-US" b="1" dirty="0">
              <a:solidFill>
                <a:schemeClr val="accent6"/>
              </a:solidFill>
              <a:latin typeface="Avenir Next LT Pro" panose="020B0504020202020204" pitchFamily="34" charset="0"/>
            </a:endParaRPr>
          </a:p>
        </p:txBody>
      </p:sp>
      <p:sp>
        <p:nvSpPr>
          <p:cNvPr id="9" name="TextBox 8">
            <a:extLst>
              <a:ext uri="{FF2B5EF4-FFF2-40B4-BE49-F238E27FC236}">
                <a16:creationId xmlns:a16="http://schemas.microsoft.com/office/drawing/2014/main" id="{AF7A6AF7-3C3D-C573-7EEB-8D24980F7BBA}"/>
              </a:ext>
            </a:extLst>
          </p:cNvPr>
          <p:cNvSpPr txBox="1"/>
          <p:nvPr/>
        </p:nvSpPr>
        <p:spPr>
          <a:xfrm>
            <a:off x="417509" y="2996672"/>
            <a:ext cx="8314188" cy="369331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6"/>
                </a:solidFill>
                <a:latin typeface="Avenir Next LT Pro" panose="020B0504020202020204" pitchFamily="34" charset="0"/>
              </a:rPr>
              <a:t>Read It, Seeking to Understand:</a:t>
            </a:r>
          </a:p>
          <a:p>
            <a:pPr marL="285750" indent="-285750">
              <a:buFont typeface="Wingdings" panose="05000000000000000000" pitchFamily="2" charset="2"/>
              <a:buChar char="Ø"/>
            </a:pPr>
            <a:r>
              <a:rPr lang="en-US" dirty="0">
                <a:solidFill>
                  <a:schemeClr val="bg2">
                    <a:lumMod val="75000"/>
                  </a:schemeClr>
                </a:solidFill>
                <a:latin typeface="Avenir Next LT Pro" panose="020B0504020202020204" pitchFamily="34" charset="0"/>
              </a:rPr>
              <a:t>Question AI Output—verify any discrepancies/inconsistencies with what you see and know. AI can “hallucinate” fake facts (2. </a:t>
            </a:r>
            <a:r>
              <a:rPr lang="en-US" dirty="0" err="1">
                <a:solidFill>
                  <a:schemeClr val="bg2">
                    <a:lumMod val="75000"/>
                  </a:schemeClr>
                </a:solidFill>
                <a:latin typeface="Avenir Next LT Pro" panose="020B0504020202020204" pitchFamily="34" charset="0"/>
              </a:rPr>
              <a:t>xAI</a:t>
            </a:r>
            <a:r>
              <a:rPr lang="en-US" dirty="0">
                <a:solidFill>
                  <a:schemeClr val="bg2">
                    <a:lumMod val="75000"/>
                  </a:schemeClr>
                </a:solidFill>
                <a:latin typeface="Avenir Next LT Pro" panose="020B0504020202020204" pitchFamily="34" charset="0"/>
              </a:rPr>
              <a:t>, 2025)</a:t>
            </a:r>
          </a:p>
          <a:p>
            <a:pPr marL="285750" indent="-285750">
              <a:buFont typeface="Wingdings" panose="05000000000000000000" pitchFamily="2" charset="2"/>
              <a:buChar char="Ø"/>
            </a:pPr>
            <a:endParaRPr lang="en-US" dirty="0">
              <a:solidFill>
                <a:schemeClr val="bg2">
                  <a:lumMod val="75000"/>
                </a:schemeClr>
              </a:solidFill>
              <a:latin typeface="Avenir Next LT Pro" panose="020B0504020202020204" pitchFamily="34" charset="0"/>
            </a:endParaRPr>
          </a:p>
          <a:p>
            <a:pPr marL="285750" indent="-285750">
              <a:buFont typeface="Arial" panose="020B0604020202020204" pitchFamily="34" charset="0"/>
              <a:buChar char="•"/>
            </a:pPr>
            <a:r>
              <a:rPr lang="en-US" dirty="0">
                <a:solidFill>
                  <a:schemeClr val="accent6"/>
                </a:solidFill>
                <a:latin typeface="Avenir Next LT Pro" panose="020B0504020202020204" pitchFamily="34" charset="0"/>
              </a:rPr>
              <a:t>Cross-Check With Trusted Sources:</a:t>
            </a:r>
          </a:p>
          <a:p>
            <a:pPr marL="285750" indent="-285750">
              <a:buFont typeface="Wingdings" panose="05000000000000000000" pitchFamily="2" charset="2"/>
              <a:buChar char="Ø"/>
            </a:pPr>
            <a:r>
              <a:rPr lang="en-US" dirty="0">
                <a:solidFill>
                  <a:schemeClr val="bg2">
                    <a:lumMod val="75000"/>
                  </a:schemeClr>
                </a:solidFill>
                <a:latin typeface="Avenir Next LT Pro" panose="020B0504020202020204" pitchFamily="34" charset="0"/>
              </a:rPr>
              <a:t>Verify claims made with legitimate academic material –books, journals, more than just a Google search (remember Stetson’s library site!)</a:t>
            </a:r>
          </a:p>
          <a:p>
            <a:endParaRPr lang="en-US" dirty="0">
              <a:solidFill>
                <a:schemeClr val="bg2">
                  <a:lumMod val="75000"/>
                </a:schemeClr>
              </a:solidFill>
              <a:latin typeface="Avenir Next LT Pro" panose="020B0504020202020204" pitchFamily="34" charset="0"/>
            </a:endParaRPr>
          </a:p>
          <a:p>
            <a:pPr marL="285750" indent="-285750">
              <a:buFont typeface="Arial" panose="020B0604020202020204" pitchFamily="34" charset="0"/>
              <a:buChar char="•"/>
            </a:pPr>
            <a:r>
              <a:rPr lang="en-US" dirty="0">
                <a:solidFill>
                  <a:schemeClr val="accent6"/>
                </a:solidFill>
                <a:latin typeface="Avenir Next LT Pro" panose="020B0504020202020204" pitchFamily="34" charset="0"/>
              </a:rPr>
              <a:t>Stetson’s Standards:</a:t>
            </a:r>
          </a:p>
          <a:p>
            <a:pPr marL="285750" indent="-285750">
              <a:buFont typeface="Wingdings" panose="05000000000000000000" pitchFamily="2" charset="2"/>
              <a:buChar char="Ø"/>
            </a:pPr>
            <a:r>
              <a:rPr lang="en-US" dirty="0">
                <a:solidFill>
                  <a:schemeClr val="bg2">
                    <a:lumMod val="75000"/>
                  </a:schemeClr>
                </a:solidFill>
                <a:latin typeface="Avenir Next LT Pro" panose="020B0504020202020204" pitchFamily="34" charset="0"/>
              </a:rPr>
              <a:t>Stetson expects your work to be yours: Fact checking keeps things true to the full extent of your abilities and is evidence of you thinking</a:t>
            </a:r>
          </a:p>
          <a:p>
            <a:pPr marL="285750" indent="-285750">
              <a:buFont typeface="Wingdings" panose="05000000000000000000" pitchFamily="2" charset="2"/>
              <a:buChar char="Ø"/>
            </a:pPr>
            <a:r>
              <a:rPr lang="en-US" dirty="0">
                <a:solidFill>
                  <a:schemeClr val="bg2">
                    <a:lumMod val="75000"/>
                  </a:schemeClr>
                </a:solidFill>
                <a:latin typeface="Avenir Next LT Pro" panose="020B0504020202020204" pitchFamily="34" charset="0"/>
              </a:rPr>
              <a:t>Truth matters—wrong information can tank your grade and shows AI negligence</a:t>
            </a:r>
          </a:p>
        </p:txBody>
      </p:sp>
      <p:pic>
        <p:nvPicPr>
          <p:cNvPr id="1028" name="Picture 4" descr="fact-checking">
            <a:extLst>
              <a:ext uri="{FF2B5EF4-FFF2-40B4-BE49-F238E27FC236}">
                <a16:creationId xmlns:a16="http://schemas.microsoft.com/office/drawing/2014/main" id="{295CC908-17CD-5F25-1984-99F8EDE08E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1922" y="737060"/>
            <a:ext cx="2009775" cy="2009775"/>
          </a:xfrm>
          <a:prstGeom prst="rect">
            <a:avLst/>
          </a:prstGeom>
          <a:noFill/>
          <a:ln w="38100">
            <a:solidFill>
              <a:schemeClr val="accent6"/>
            </a:solidFill>
          </a:ln>
          <a:extLst>
            <a:ext uri="{909E8E84-426E-40DD-AFC4-6F175D3DCCD1}">
              <a14:hiddenFill xmlns:a14="http://schemas.microsoft.com/office/drawing/2010/main">
                <a:solidFill>
                  <a:srgbClr val="FFFFFF"/>
                </a:solidFill>
              </a14:hiddenFill>
            </a:ext>
          </a:extLst>
        </p:spPr>
      </p:pic>
      <p:pic>
        <p:nvPicPr>
          <p:cNvPr id="1032" name="Picture 8" descr="a guy fact checking">
            <a:extLst>
              <a:ext uri="{FF2B5EF4-FFF2-40B4-BE49-F238E27FC236}">
                <a16:creationId xmlns:a16="http://schemas.microsoft.com/office/drawing/2014/main" id="{348CCE74-40C8-E8EE-51EE-E61B4C2564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8223" y="737060"/>
            <a:ext cx="2009775" cy="2009775"/>
          </a:xfrm>
          <a:prstGeom prst="rect">
            <a:avLst/>
          </a:prstGeom>
          <a:noFill/>
          <a:ln w="38100">
            <a:solidFill>
              <a:schemeClr val="accent6"/>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75A10B1-F898-A9CD-5780-A1FDD5CA14C6}"/>
              </a:ext>
            </a:extLst>
          </p:cNvPr>
          <p:cNvSpPr txBox="1"/>
          <p:nvPr/>
        </p:nvSpPr>
        <p:spPr>
          <a:xfrm>
            <a:off x="9344703" y="3641841"/>
            <a:ext cx="2845732" cy="313932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6"/>
                </a:solidFill>
                <a:latin typeface="Avenir Next LT Pro" panose="020B0504020202020204" pitchFamily="34" charset="0"/>
              </a:rPr>
              <a:t>Quick Tips:</a:t>
            </a:r>
          </a:p>
          <a:p>
            <a:pPr marL="285750" indent="-285750">
              <a:buFont typeface="Wingdings" panose="05000000000000000000" pitchFamily="2" charset="2"/>
              <a:buChar char="Ø"/>
            </a:pPr>
            <a:r>
              <a:rPr lang="en-US" dirty="0">
                <a:solidFill>
                  <a:schemeClr val="bg2">
                    <a:lumMod val="75000"/>
                  </a:schemeClr>
                </a:solidFill>
                <a:latin typeface="Avenir Next LT Pro" panose="020B0504020202020204" pitchFamily="34" charset="0"/>
              </a:rPr>
              <a:t>Ask: “Where’d AI get this?” If it won’t tell you (and it many times can’t), double-check it yourself—protect your work and Stetson’s honor code</a:t>
            </a:r>
          </a:p>
          <a:p>
            <a:pPr marL="285750" indent="-285750">
              <a:buFont typeface="Wingdings" panose="05000000000000000000" pitchFamily="2" charset="2"/>
              <a:buChar char="Ø"/>
            </a:pPr>
            <a:r>
              <a:rPr lang="en-US" dirty="0">
                <a:solidFill>
                  <a:schemeClr val="bg2">
                    <a:lumMod val="75000"/>
                  </a:schemeClr>
                </a:solidFill>
                <a:latin typeface="Avenir Next LT Pro" panose="020B0504020202020204" pitchFamily="34" charset="0"/>
              </a:rPr>
              <a:t>Seek to understand, not just to finish—truth is worth it</a:t>
            </a:r>
          </a:p>
        </p:txBody>
      </p:sp>
    </p:spTree>
    <p:extLst>
      <p:ext uri="{BB962C8B-B14F-4D97-AF65-F5344CB8AC3E}">
        <p14:creationId xmlns:p14="http://schemas.microsoft.com/office/powerpoint/2010/main" val="3777958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BF1D15B01DFF4E8187287B5B85397C" ma:contentTypeVersion="14" ma:contentTypeDescription="Create a new document." ma:contentTypeScope="" ma:versionID="41be2452cfdf353d086ee14825e94b1b">
  <xsd:schema xmlns:xsd="http://www.w3.org/2001/XMLSchema" xmlns:xs="http://www.w3.org/2001/XMLSchema" xmlns:p="http://schemas.microsoft.com/office/2006/metadata/properties" xmlns:ns3="0c7ebbc1-3afd-4499-9797-fde09a462f53" xmlns:ns4="1656195b-b4a3-44cf-943a-3e887529fabe" targetNamespace="http://schemas.microsoft.com/office/2006/metadata/properties" ma:root="true" ma:fieldsID="a3209403a4230d62da24c0cf988c7ffe" ns3:_="" ns4:_="">
    <xsd:import namespace="0c7ebbc1-3afd-4499-9797-fde09a462f53"/>
    <xsd:import namespace="1656195b-b4a3-44cf-943a-3e887529fabe"/>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_activity" minOccurs="0"/>
                <xsd:element ref="ns4:SharedWithUsers" minOccurs="0"/>
                <xsd:element ref="ns4:SharedWithDetails" minOccurs="0"/>
                <xsd:element ref="ns4:SharingHintHash" minOccurs="0"/>
                <xsd:element ref="ns3:MediaServiceDateTaken" minOccurs="0"/>
                <xsd:element ref="ns3:MediaServiceSystemTags"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7ebbc1-3afd-4499-9797-fde09a462f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_activity" ma:index="12" nillable="true" ma:displayName="_activity" ma:hidden="true" ma:internalName="_activity">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656195b-b4a3-44cf-943a-3e887529fab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0c7ebbc1-3afd-4499-9797-fde09a462f53" xsi:nil="true"/>
  </documentManagement>
</p:properties>
</file>

<file path=customXml/itemProps1.xml><?xml version="1.0" encoding="utf-8"?>
<ds:datastoreItem xmlns:ds="http://schemas.openxmlformats.org/officeDocument/2006/customXml" ds:itemID="{A73E5817-BF68-4F6F-9ED1-F1D0F7146CBD}">
  <ds:schemaRefs>
    <ds:schemaRef ds:uri="0c7ebbc1-3afd-4499-9797-fde09a462f53"/>
    <ds:schemaRef ds:uri="1656195b-b4a3-44cf-943a-3e887529fab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39B4C3C6-AEF4-44B9-A0D8-F3FE6AEDFDFE}">
  <ds:schemaRefs>
    <ds:schemaRef ds:uri="http://schemas.microsoft.com/sharepoint/v3/contenttype/forms"/>
  </ds:schemaRefs>
</ds:datastoreItem>
</file>

<file path=customXml/itemProps3.xml><?xml version="1.0" encoding="utf-8"?>
<ds:datastoreItem xmlns:ds="http://schemas.openxmlformats.org/officeDocument/2006/customXml" ds:itemID="{2E062F29-5061-4299-A0F1-4280FE81CE28}">
  <ds:schemaRefs>
    <ds:schemaRef ds:uri="http://schemas.openxmlformats.org/package/2006/metadata/core-properties"/>
    <ds:schemaRef ds:uri="http://schemas.microsoft.com/office/2006/metadata/properties"/>
    <ds:schemaRef ds:uri="http://schemas.microsoft.com/office/2006/documentManagement/types"/>
    <ds:schemaRef ds:uri="0c7ebbc1-3afd-4499-9797-fde09a462f53"/>
    <ds:schemaRef ds:uri="http://purl.org/dc/terms/"/>
    <ds:schemaRef ds:uri="http://www.w3.org/XML/1998/namespace"/>
    <ds:schemaRef ds:uri="http://purl.org/dc/dcmitype/"/>
    <ds:schemaRef ds:uri="http://purl.org/dc/elements/1.1/"/>
    <ds:schemaRef ds:uri="http://schemas.microsoft.com/office/infopath/2007/PartnerControls"/>
    <ds:schemaRef ds:uri="1656195b-b4a3-44cf-943a-3e887529fabe"/>
  </ds:schemaRefs>
</ds:datastoreItem>
</file>

<file path=docMetadata/LabelInfo.xml><?xml version="1.0" encoding="utf-8"?>
<clbl:labelList xmlns:clbl="http://schemas.microsoft.com/office/2020/mipLabelMetadata">
  <clbl:label id="{7d854659-4213-48c1-80ca-df7831c02e6d}" enabled="0" method="" siteId="{7d854659-4213-48c1-80ca-df7831c02e6d}" removed="1"/>
</clbl:labelList>
</file>

<file path=docProps/app.xml><?xml version="1.0" encoding="utf-8"?>
<Properties xmlns="http://schemas.openxmlformats.org/officeDocument/2006/extended-properties" xmlns:vt="http://schemas.openxmlformats.org/officeDocument/2006/docPropsVTypes">
  <Template>FOCUS Leader Presentation</Template>
  <TotalTime>2481</TotalTime>
  <Words>1381</Words>
  <Application>Microsoft Office PowerPoint</Application>
  <PresentationFormat>Widescreen</PresentationFormat>
  <Paragraphs>119</Paragraphs>
  <Slides>13</Slides>
  <Notes>4</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B Coursen</dc:creator>
  <cp:lastModifiedBy>Daniel B Coursen</cp:lastModifiedBy>
  <cp:revision>15</cp:revision>
  <dcterms:created xsi:type="dcterms:W3CDTF">2024-08-17T06:45:59Z</dcterms:created>
  <dcterms:modified xsi:type="dcterms:W3CDTF">2025-04-02T02:13:54Z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0x01010013BF1D15B01DFF4E8187287B5B85397C</vt:lpwstr>
  </property>
</Properties>
</file>