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5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7BA9-D509-CDAF-1220-81E05FECF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23FE4-D048-6BBF-6458-0272198E8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43B7-3E5E-9728-AAFB-2391B723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87EE-66BF-980F-3C61-4C547CA9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0BAD-93D9-C770-4E1E-E31DC0BA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30EF-F7ED-64E3-7966-A482895E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3E11F-4512-8F5D-A545-A84BA81D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E9E9-6C2A-8410-C1F7-38519AAB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F6C30-2C92-508D-60D3-4E1537A9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0AC2-AF15-D2C0-4526-EBADC345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0C5DF-00BB-EC05-C159-D61A2D439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99CBD-0FA9-3289-3B5B-78D8F4885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CE1E-7CDA-3466-AA3B-2E20AB77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8FD4-7AFB-72FC-B98C-7A2A7AD9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D970-4E15-66B5-2A9D-5713E164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F1FF-F8F3-A3E5-EA0F-51D4BBE2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8888-D4B2-010C-303F-CB84330F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DE5E9-68DE-CDC1-F91F-9ABC6A87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8339-71DF-98AF-8275-DD6D0E0D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712D-AC3A-A29D-7947-B78D863B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9B52-3EA7-B574-4CF7-D3CCA5FB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23CEA-058F-1814-A1E2-7AC7956E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B27B8-34C6-F632-C248-4D1BE769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B403D-A2FA-ECBD-8807-038D2A5C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68C6B-037D-CF58-5D99-5CA2EF54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00B1-C72C-DBD2-0F5D-20DE3159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FA91-4287-6175-6738-858B0A2BE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389CF-6E84-ED9F-81DA-75CAD644E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FDE65-BAA3-B263-E572-B1ED3578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72A61-D69A-A825-1EBB-BCEF8FC2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5C392-6060-9D85-82E8-0D26113C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AED9-9AD8-3C3A-2457-FD5E3BD0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D35D5-49EA-55B5-1184-05A77D66A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448FC-C294-8A07-962B-C6A164659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F4267-561B-412C-8399-CF1B9BF0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C1778-35FA-72F8-F8DB-584906162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D9ADD-E61D-ECE4-753E-8364C89D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4E3E3-BE25-23DD-A762-7279237A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F3D1E-2EB3-DD18-0B44-AAF1FC77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79C8-869E-9200-F8BC-121CA5CA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C0A51-5A3E-8C0A-2B24-73A0101D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48520-2D91-4550-B287-D5905742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B35A1-05E8-8039-04E9-167C3BB1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964BA-F59B-0674-8A65-8C7BC13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BBC14-C1D6-A6AC-86EA-EA0E28E7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1FFC8-5B62-5037-0EF1-F2A4CA12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D696-8F2F-C0A9-88EE-A3DCD34D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D5E6-9783-33B1-B042-38AA6A48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628C5-2201-E594-F71E-28E549C97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8C686-23E1-D13F-20B2-5015BBCD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0B917-53B3-A379-5657-155BAC91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EB1F7-7EB1-1919-04D9-FDB03D2E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1A6B-2505-D234-D4CE-0E54480C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00DB3-4782-7154-C0D4-0B2E0C2DE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EC88A-3766-A961-8281-16520CA1E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83CF5-15FE-0E8C-958E-C952B0E6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5C548-945F-AC8A-3682-33DFB772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58CE-BA3E-9CC3-1E44-A985B9DC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7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62CF9-264F-3445-AF04-943ED31F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2E3CD-65B4-A3B1-DD13-38BEA883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F282F-83BF-DB64-799B-D0F00E717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F4658-5D92-45F9-B5A5-F20B531EE7F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A7F7C-FC2F-3DC1-FB99-8C925F18D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68D15-16C4-6513-F985-56B8BC17B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5D17A-6B8F-4D41-ADF3-E6591E7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qQJhe7sLE&amp;t=38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old chess pieces&#10;&#10;AI-generated content may be incorrect.">
            <a:extLst>
              <a:ext uri="{FF2B5EF4-FFF2-40B4-BE49-F238E27FC236}">
                <a16:creationId xmlns:a16="http://schemas.microsoft.com/office/drawing/2014/main" id="{7BAE714F-7CED-5B6C-C45E-B25994D0A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2BFD-99A7-7F3A-E1EA-F61DAEE1C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E34F5-FE1A-C54C-6880-57E5D6D37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2EB90B15-2812-1A51-69E9-A031B4A6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975F2-AB92-514E-DBAA-2B756669F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 Trusting Teams | THE 5 PRACTICES">
            <a:extLst>
              <a:ext uri="{FF2B5EF4-FFF2-40B4-BE49-F238E27FC236}">
                <a16:creationId xmlns:a16="http://schemas.microsoft.com/office/drawing/2014/main" id="{84F8C072-5E5A-9C64-17B4-0DA4792B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D8F7D1-FD37-D741-FAFB-762A5FE3E5EA}"/>
              </a:ext>
            </a:extLst>
          </p:cNvPr>
          <p:cNvSpPr/>
          <p:nvPr/>
        </p:nvSpPr>
        <p:spPr>
          <a:xfrm>
            <a:off x="0" y="4978400"/>
            <a:ext cx="12192000" cy="187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878C1-DE88-A983-C8D7-DE3592150701}"/>
              </a:ext>
            </a:extLst>
          </p:cNvPr>
          <p:cNvSpPr txBox="1"/>
          <p:nvPr/>
        </p:nvSpPr>
        <p:spPr>
          <a:xfrm>
            <a:off x="389510" y="5256480"/>
            <a:ext cx="11351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3"/>
              </a:rPr>
              <a:t>Trusting Teams | THE 5 PRACTICES</a:t>
            </a:r>
            <a:endParaRPr lang="en-US" sz="4000" b="1" dirty="0"/>
          </a:p>
          <a:p>
            <a:r>
              <a:rPr lang="en-US" sz="4000" b="1" dirty="0"/>
              <a:t>Simon Sinek</a:t>
            </a:r>
          </a:p>
        </p:txBody>
      </p:sp>
    </p:spTree>
    <p:extLst>
      <p:ext uri="{BB962C8B-B14F-4D97-AF65-F5344CB8AC3E}">
        <p14:creationId xmlns:p14="http://schemas.microsoft.com/office/powerpoint/2010/main" val="29244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14FB-7200-54B8-2044-1FED747D7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ADB8-93DC-CF01-C486-8AEF00C7C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83DEB-4ACF-4B1A-6699-958121C82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E77D35E2-13EC-34B9-B012-88140E2E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and white diagram with green text&#10;&#10;AI-generated content may be incorrect.">
            <a:extLst>
              <a:ext uri="{FF2B5EF4-FFF2-40B4-BE49-F238E27FC236}">
                <a16:creationId xmlns:a16="http://schemas.microsoft.com/office/drawing/2014/main" id="{2B5B5E41-CE57-7794-8A95-D804FE8E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E5DB8-6041-9DCA-A636-C4F28F1B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FD1A-31EE-DBF9-BFD5-9B2AA7231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27E00-88EB-9624-0E42-776258D7A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D42FADEB-09D2-DB0F-474E-147D624C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hand holding a red paper with a sad face&#10;&#10;AI-generated content may be incorrect.">
            <a:extLst>
              <a:ext uri="{FF2B5EF4-FFF2-40B4-BE49-F238E27FC236}">
                <a16:creationId xmlns:a16="http://schemas.microsoft.com/office/drawing/2014/main" id="{92C2F767-0D5B-CAE9-EBF6-1FD59E7B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1BF95-334E-CD50-652D-38E2F742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B51-9C54-5724-C1A8-6635AD89B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DDE53-C6A5-37C6-F707-105CAE462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F74D1929-39C5-8CA3-39DD-7D5C211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4C9F1EC5-7FBD-8B25-AD7E-663DACC6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92C4B-BBC7-D9FA-1D87-F3A6F1948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7FB5-1099-B96A-48D3-EC350A981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BF7B2-4672-80C1-A6C7-49BB3A1C0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4B1749E4-ECE5-CC77-C966-BD1984F3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-up of a balance&#10;&#10;AI-generated content may be incorrect.">
            <a:extLst>
              <a:ext uri="{FF2B5EF4-FFF2-40B4-BE49-F238E27FC236}">
                <a16:creationId xmlns:a16="http://schemas.microsoft.com/office/drawing/2014/main" id="{4EF223E6-3A7C-0DE9-79A4-E0FA2FD99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841970AB9D43949E820EFE63C069" ma:contentTypeVersion="18" ma:contentTypeDescription="Create a new document." ma:contentTypeScope="" ma:versionID="25f5a56c0ffdb73a7550c33688430df3">
  <xsd:schema xmlns:xsd="http://www.w3.org/2001/XMLSchema" xmlns:xs="http://www.w3.org/2001/XMLSchema" xmlns:p="http://schemas.microsoft.com/office/2006/metadata/properties" xmlns:ns1="http://schemas.microsoft.com/sharepoint/v3" xmlns:ns2="aa1d6a65-5c6f-4d91-ab2a-0f8f7531a1a9" xmlns:ns3="600d3c2d-555d-45f3-a751-c47704673169" targetNamespace="http://schemas.microsoft.com/office/2006/metadata/properties" ma:root="true" ma:fieldsID="531626657a79ceb9ca3c29c66e45e9a5" ns1:_="" ns2:_="" ns3:_="">
    <xsd:import namespace="http://schemas.microsoft.com/sharepoint/v3"/>
    <xsd:import namespace="aa1d6a65-5c6f-4d91-ab2a-0f8f7531a1a9"/>
    <xsd:import namespace="600d3c2d-555d-45f3-a751-c477046731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d6a65-5c6f-4d91-ab2a-0f8f7531a1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1e1e039-b827-4445-bcc6-b17756609014}" ma:internalName="TaxCatchAll" ma:showField="CatchAllData" ma:web="aa1d6a65-5c6f-4d91-ab2a-0f8f7531a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d3c2d-555d-45f3-a751-c47704673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32881b5-e800-45b5-9690-d88bf9558a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00d3c2d-555d-45f3-a751-c47704673169">
      <Terms xmlns="http://schemas.microsoft.com/office/infopath/2007/PartnerControls"/>
    </lcf76f155ced4ddcb4097134ff3c332f>
    <TaxCatchAll xmlns="aa1d6a65-5c6f-4d91-ab2a-0f8f7531a1a9" xsi:nil="true"/>
  </documentManagement>
</p:properties>
</file>

<file path=customXml/itemProps1.xml><?xml version="1.0" encoding="utf-8"?>
<ds:datastoreItem xmlns:ds="http://schemas.openxmlformats.org/officeDocument/2006/customXml" ds:itemID="{A0F61DF4-8D3F-467D-9CBF-70A411EBBF86}"/>
</file>

<file path=customXml/itemProps2.xml><?xml version="1.0" encoding="utf-8"?>
<ds:datastoreItem xmlns:ds="http://schemas.openxmlformats.org/officeDocument/2006/customXml" ds:itemID="{7289CD6D-5E9A-4DC5-B163-8C2E03DB231B}"/>
</file>

<file path=customXml/itemProps3.xml><?xml version="1.0" encoding="utf-8"?>
<ds:datastoreItem xmlns:ds="http://schemas.openxmlformats.org/officeDocument/2006/customXml" ds:itemID="{A719206B-6668-432D-96A9-525513781808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Ann-Marie Willacker</dc:creator>
  <cp:lastModifiedBy>Ann-Marie Willacker</cp:lastModifiedBy>
  <cp:revision>1</cp:revision>
  <dcterms:created xsi:type="dcterms:W3CDTF">2025-11-12T19:16:01Z</dcterms:created>
  <dcterms:modified xsi:type="dcterms:W3CDTF">2025-11-12T19:20:53Z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0x010100B8DF841970AB9D43949E820EFE63C069</vt:lpwstr>
  </property>
</Properties>
</file>