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7ADA-FFB8-1B15-4746-CA1547C5E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5F48B-D18E-5B4F-3A7B-8C90AAF30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B499F-8D3B-7289-7331-0A1B7DC9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DD392-70B9-8FDD-7B03-C28717F24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7E593-AC0E-6F51-E930-6E29E16E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B4B7-B555-406D-12D7-603C8130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2EA76-0D37-A2D8-ACEF-16AA024DF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3877D-1349-3ED5-3EA4-171D4799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9C3C0-6AFD-A56E-862E-01EDD983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05FC-5CE5-9772-DDBD-0BBF7A2A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39239-343D-3A05-75BC-202450F30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3706B-C375-7160-9ED2-AA162A4B2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3A4C4-CD12-6F7E-EDCA-E330ACC4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F132-F77D-B533-2655-9264074E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FCBDC-DDF5-FECF-DBFF-7233A2F2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A118-955F-8A84-9E99-A9DCB22A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D3C42-60BF-998F-6707-C694E0968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7DA6C-CC15-5262-F238-745EADDA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E0B8-EE0E-1549-051E-303B6B9B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ABD1-C83B-3930-834B-2F138CE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434A-751C-6F7D-F948-12C9DE95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8468D-A942-ED96-7FA0-9B9A02A43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6A66-8388-AE90-94B1-3CC76B5F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C2107-1CF3-2D26-0221-10085E8B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7854D-9006-A048-9626-A0298276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76FA-FB6F-AA7B-6FD4-3BD75656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3162C-5660-BE26-8A35-3D837BB18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B446-D1A3-E466-F9D7-659D23F29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4246F-2CD0-CAFA-215D-7CED5CE5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5B96B-1341-AF81-5689-8A54C4D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C08AD-40A9-E669-4F40-3EF18B2D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4541-3D8B-E021-386A-D968B813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6F258-B745-7B7E-E89E-EF387951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23CED-C374-DBF5-F182-960B70FA6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60F9D1-5DB9-9A26-37F0-B6AFDBFCD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2F45D-A6EC-1DA6-EBFA-D549E4DAF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CC683-CF7E-D4B1-B86F-3C0B19F2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1D978-E1FE-C941-BD7C-9952E1CB5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708FD-6C47-B922-B93D-82C5139B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5F22-73CD-109F-9FE0-1D61B057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9BDB38-D3A9-62B4-FAFA-AF830637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192A1-6069-2CA3-FC8B-8FCFC778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C679D-E37E-4F54-6DB4-DCF51F19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5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10230-BB34-F16C-F8A4-666A6B47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9EC9E-BFCE-8E06-2B29-2D2BC9D8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01A09-D234-CE6B-B69B-353F48C9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5A77-A592-824F-66CF-137199E3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700E9-1C48-71BD-E457-B75A65F26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B7D70-340A-A311-1129-3AE07DA6B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076C8-7281-742E-0E32-FC9F9C97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A54C6-EE23-BBDB-9221-649B7AEC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8EDEF-A248-28A2-CC27-D76B8C86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5B517-3E45-0CAB-E10C-116216A1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7006C-7AE9-8BA0-8298-EE918DF64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7FCEC-D5B5-3B42-A65B-73DD33CF7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ADB07-FAF1-12A5-6EF7-812BC451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B51B-B025-B864-F9B7-979391F8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74730-915E-E491-154C-A065DEDF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65B79-B259-5249-7DC3-190ABED0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30FAD-B8B2-E7C2-5BA3-FF1DC768B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EBB50-2726-67AD-2169-B0B585757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85517E-C805-4D22-8EF4-16D2888A620B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D9174-3F94-F85D-B310-D2FC2B8EB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B6502-8B50-0BCF-CB44-F673C1371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547975-6303-42BC-9B7A-C9F65C878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5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rocio_lorenzo_how_diversity_makes_teams_more_innovative?subtitle=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A091A-9EA8-9BC0-10C2-704BEACF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011D0-CFE8-838A-8E9A-C1D6C621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839CD-347A-4531-40DA-A38DD9820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819AA-163A-02ED-F418-81817F272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BDBDD-6DA7-FBE5-1C49-6DA71A279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C034D-A707-CE83-CBE6-A7830E71B56C}"/>
              </a:ext>
            </a:extLst>
          </p:cNvPr>
          <p:cNvSpPr txBox="1"/>
          <p:nvPr/>
        </p:nvSpPr>
        <p:spPr>
          <a:xfrm>
            <a:off x="6205728" y="5266944"/>
            <a:ext cx="567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hlinkClick r:id="rId3"/>
              </a:rPr>
              <a:t>How diversity makes teams more innovative.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5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EA6AF-9787-7963-E8C5-97E86FB21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D305-D7B0-D9BC-8D72-175066DF6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4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689CB-C94B-48C8-B50A-152A5AEEF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C9ADE-9F28-C789-5122-F81B6C32A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2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77BAA-BB4C-358F-9896-929419E5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FEF1F-4413-B787-6505-72C9B3F7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6E4D2-554F-D8C8-B4CC-39DEDECC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300135-619D-0C06-5B72-6224640CA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2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9BEB-B2EC-5DCC-CBB3-68B185405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5CA60-A3CD-6D31-9A41-628D26EC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57B1A-980C-7F5A-82DE-C0DCEF7F4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C957D-7BB2-03DB-DB3F-F263D2E4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7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Ann-Marie Willacker</dc:creator>
  <cp:lastModifiedBy>Ann-Marie Willacker</cp:lastModifiedBy>
  <cp:revision>1</cp:revision>
  <dcterms:created xsi:type="dcterms:W3CDTF">2026-02-02T15:35:39Z</dcterms:created>
  <dcterms:modified xsi:type="dcterms:W3CDTF">2026-02-02T15:38:15Z</dcterms:modified>
</cp:coreProperties>
</file>