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C3C1-DFAC-6D31-1808-1C967ACF6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78138E-3446-0DDD-745E-036CF7ADE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44A77-6131-5E9A-0459-4316E913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22F28-1DC0-D327-13FD-2BBC3CEF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7FFB8-6BDB-8C83-87E2-AF99C117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6833-CA2A-862F-A497-FA5A8CB4B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8EBFA-11FE-22BB-755C-E984D4916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F9B73-F99C-3339-7C6E-2BD62F4FF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266AC-4D2C-33D2-0F45-D718A4DE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107CB-6233-5661-1130-5C7795B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93AF-1C55-AE58-1392-CD4DA51A9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97558-F833-6206-414D-F69659D4E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8B0A7-9890-14EF-E262-DF09E1D0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FC600-20EC-F27F-EA8E-6A0CDEB1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87E44-409C-2631-4FA0-7C293A8F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8A31-C610-4C79-9869-006FFFF2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C2877-0308-743A-8B75-23EA12D2F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C9BA-C3E3-5575-1652-4FC69D16E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78EEF-1A9D-D4F4-B25A-973B6D653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0144B-D7C5-CFCF-8769-6BDAE503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A453-0F35-D5E7-981B-128C3A6B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DFAE-8790-C056-A45F-890576A31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32FC-6378-F45D-AD0B-6352EA77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96BC-D964-D1C8-C344-831575AA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313E9-BD12-A912-A14C-BF1E6322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7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56A7-54D7-1FE2-79BA-7487C26B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DCD48-4A3F-C9F4-621B-DE65F92B6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EB1FF-A1C4-CB2B-8E87-2BF0CD909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3B9FA-AB6A-7DBF-FAE1-D026FAA1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51E35-FAE0-12AA-28D9-3D4D73FE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2E6CC-90E2-2BFE-6184-F49D0285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1AEAC-8DA3-44AF-8EF0-CB3EE28A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89CA8-1D68-2311-DFF4-622F640FC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D595-E955-79EE-87F4-0CA7CBBFB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C8109-0D48-B7C9-609B-93027655E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AFAD4-31A6-6929-7168-C3B7F859E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8B5DE-8C05-94BD-1D5A-1C8DF060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7A3EB-1809-71CA-C73B-C4CF4953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61D3A-4638-415F-76FB-C92A7EEE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9260-3DD1-A7FB-1DEC-B57FBCD3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2FBFF-CFF3-6EA0-1A3E-DD2ECF24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8444B-ECF0-A2F7-3503-5E1DD4A25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8A4DD-1067-6ABC-F465-87C95C26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F15DB-A7A1-967D-A6B0-DD752BC43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243CB-181B-1E16-E6CE-555E253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20C19-3647-EB32-501F-8E4E5C57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3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2F90-5A76-63DD-4DB7-02048CDC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ECDFC-8BAE-7E04-7053-4F0D4B945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37C89-C9F8-77F4-2B18-B9E95936B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352B8-B95C-27C6-6C8B-85EF13B3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F695C-7935-455E-69E2-ECA0DA5C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8142-F540-1F5F-CB3E-F69FC2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4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14802-F698-FFAB-4DF5-30D5A1B3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8B527-B44E-94A9-3570-76B971191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56FB-1ECC-AD5B-18DC-1ABF1EF04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E0DBA-A37E-AD7C-278D-90640BA5D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4D92C-2C6F-3AB6-6918-3F198CD2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8B9AC-59B7-D322-EA8A-0E3BA253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43C19-F4BB-35AF-0FA5-D6203230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58AF0-F4B5-C77A-4046-9B067C374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7C5E1-EACC-7921-D988-60EB4A45F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3EF38C-1332-47EA-92F5-40A8930A29A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1F153-FBD2-DB89-5021-340303030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C4645-58D1-2858-9694-88D566C02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E1EB1-350E-4A8F-825B-232356227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fahad_saeed_the_importance_of_using_inclusive_languag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B6ECC-5288-CC48-4602-CEFB5B34E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5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96648-94D2-49C1-74C0-56AF811A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64980-CC02-29B5-A7DE-10D9D3392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2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0B4AE-B816-EF14-DEB7-974137827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40E23-330F-2895-8358-1C216AE2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8D8E7-4548-E660-43FF-E056D7C0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410F3-1964-0498-AF08-A04E54554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45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78BEC-62D1-ECA1-F7F2-E49B80B5F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40E98-A156-CBC4-E40E-51F98346F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51DCE6-8C9D-920C-1109-7508AE362E9E}"/>
              </a:ext>
            </a:extLst>
          </p:cNvPr>
          <p:cNvSpPr txBox="1"/>
          <p:nvPr/>
        </p:nvSpPr>
        <p:spPr>
          <a:xfrm>
            <a:off x="5559171" y="5032980"/>
            <a:ext cx="6353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  <a:hlinkClick r:id="rId3"/>
              </a:rPr>
              <a:t>How the world learned to say LGBT?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3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E04D8-EF67-747E-BFCC-39C51841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B565F-84BD-00DA-D0B5-D1F54D76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346D7-C5AD-2632-65EA-757A1CCBB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D301A-C692-9C66-BE05-B0237D1AA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0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A29C5-D878-E7EE-321E-62578AE40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7439E-39F3-2848-C485-DB08991B9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F4C4-92DF-A8B4-F3A8-64B0778DC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BA84E-56C6-2C0A-C43B-DB3097393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81EC0-C156-EEA6-666F-9FA6D8EED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14673-1EA9-97B9-9C3A-CD08312D6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16CD7-1AB2-A11E-3109-207E8AD81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9B330-A2DA-B0DA-F94A-FC4F07AA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8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Ann-Marie Willacker</dc:creator>
  <cp:lastModifiedBy>Ann-Marie Willacker</cp:lastModifiedBy>
  <cp:revision>1</cp:revision>
  <dcterms:created xsi:type="dcterms:W3CDTF">2026-02-02T15:32:46Z</dcterms:created>
  <dcterms:modified xsi:type="dcterms:W3CDTF">2026-02-02T15:35:35Z</dcterms:modified>
</cp:coreProperties>
</file>