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D3D9-EF39-37C7-D16D-0FF785FB9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53EC-DA2E-DB88-24D1-F066CF8EB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F9A3-325A-0158-A328-FA702089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1F7B4-74E1-07C6-CF7A-FC121940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9B177-3A3E-F865-BD01-2CFDA8A0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5FEF-0B8C-24D2-0D06-4F291CBE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CDA79-B44C-1520-B324-29AA91B2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C80B3-DB0E-7DCE-E737-7AE78461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CBC2-633F-469A-654F-E879DD08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3807-E8D9-A598-9471-BB92622C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3FA02-A85F-2F62-C30E-360B41E33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16D80-81EF-7C0A-CF78-FEEF2D90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EC28-E3CE-F437-79B3-8DEA1F19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E0D4-594B-A8CA-6988-B1A191A2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4757-5CD7-527E-F9A9-B3E14610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4E22-B68F-28FD-41C1-B972ED2E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87D4-4C53-DD43-DEAC-F03DA1EF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3113-EB7F-461D-9C37-0A0AF32A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7FAB8-AFC5-3AEE-EFCC-1003B0A7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E9995-7DB5-83E1-1466-A3E8BFDC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38F0-A577-7EDD-D15F-BFFA61A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A86A-C82C-304B-C702-F03C115B3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EA7E-7717-3EBA-EFCE-68A1B6D6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C6B6-7577-3397-B349-DC581869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E9D0D-CEF1-4281-3C13-5EF653C5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8A7E-FF9F-C509-5F22-F1E968CB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1F43-7D5E-9176-2045-CF234A664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D1DA-8081-9B0A-A8B7-A285B2771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646A7-6541-CD18-E898-A993CC08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62579-B2BD-F1B9-542E-965D6CF8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865F0-0226-83B1-E23E-D9C38787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D5C8-4DE8-E227-7714-E3BF9C5D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1527-AE60-1A5D-406B-0D511C4C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3BE06-5332-7014-C81B-3A18218B2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C1D3B-0E7D-F62D-7FC5-730D98B07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25F12-3AED-6298-6177-FB20FD85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E7579-A846-F4B5-192F-33AE8ED1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70C04-929C-ECA3-2516-DBF6CC5C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61487-0D13-C583-3ABC-90CE0283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1414-BF32-F1AB-4183-4A5FC05C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E3EF9-D1A3-DCB0-7CDD-4AE68696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10A27-E8A1-82DD-E082-DB5C8A32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B2F9E-8C78-8A8E-B47D-11DAB9B5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9FBB5-F4A6-0E08-7A63-317AE225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BAA4A-C9C9-8EBC-B307-9ABDB5FC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8C0C-1FFE-1F2F-9F3C-4F1C70FF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FC1C-7320-B4C1-0B48-FCEFCCAF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20DC-812E-6956-6AE8-7945B5D3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F42BE-B4A8-9DF2-71D4-BCB7D823E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742B0-D8B4-A1D2-DEBF-220B0F64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ADA95-E92C-8E3F-E5F0-FA517BAD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15BB3-95EA-FBDF-5D9C-6B01B0BD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5EB9-6331-C188-5B47-7A5DC972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72143-46F6-6AE5-89A2-DD212238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D020E-4396-2156-B1BF-6F19E917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47A6-CB57-EC12-D726-1402C3F8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A426D-F042-1322-8685-A70EA115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29EFE-8D5C-D882-A317-EDC6533F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4FB53-BA85-D3A6-87CB-3C4067A6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209E2-57EE-5655-37BB-C58117BA6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0226-64E8-73BC-DE0F-B089B2108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C344F-09B2-40C8-8EBA-02B0E3DF1BA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C69C-236B-D8FF-AE1B-4E0906934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9E95E-8BC0-F4E9-D94F-5F6433BFC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C4356-C6A0-4EE5-A46C-5996BDD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yassmin_abdel_magied_what_does_my_headscarf_mean_to_you?subtitle=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90E97C-A091-FC24-CF57-C09B90F1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2DBD-261D-DB99-24A3-498450DE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A70FF-0529-C6C5-90A9-CC8E1B542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D80B-0278-B641-95DB-0B48D01E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18C6B-73C5-29ED-9124-754C1AFD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309486-6FCF-AD24-9588-1DD87817869A}"/>
              </a:ext>
            </a:extLst>
          </p:cNvPr>
          <p:cNvSpPr txBox="1"/>
          <p:nvPr/>
        </p:nvSpPr>
        <p:spPr>
          <a:xfrm>
            <a:off x="5102352" y="4931283"/>
            <a:ext cx="6822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hlinkClick r:id="rId3"/>
              </a:rPr>
              <a:t>What does my headscarf mean to you?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D6CF-0AE2-4646-E1EC-4C98C212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D37F9-341D-647C-6D59-B5E9F329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F3A3-562E-0701-4F4A-E31D0BA7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34124-D417-2002-CBC3-1E68F5C0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6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276B-58FD-2809-C730-6AC47D83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CEC30-D6D3-52CD-A3C8-5684AA9EB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Ann-Marie Willacker</dc:creator>
  <cp:lastModifiedBy>Ann-Marie Willacker</cp:lastModifiedBy>
  <cp:revision>1</cp:revision>
  <dcterms:created xsi:type="dcterms:W3CDTF">2026-02-02T15:29:46Z</dcterms:created>
  <dcterms:modified xsi:type="dcterms:W3CDTF">2026-02-02T15:32:42Z</dcterms:modified>
</cp:coreProperties>
</file>