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331A3-9305-DE8E-EAD7-BFFE5051F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EA6793-FE8D-A1D7-7ABB-9A04CA8F44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4483B-2CAD-2D7E-8CBD-157AE673D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E6D6-7BDD-4C71-8D48-EC134A1C19EE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58566-82FE-D143-5405-68350CC51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A3526-B56A-4812-C5FE-AD8EFD0A7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FC5-22EB-42F0-A0DE-20658F43C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43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22759-28C6-D9FF-4DEE-A2DAD3D72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9CD42C-A97F-BCC6-A9DF-A4718F718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1F002-283A-B1AB-0F91-6DB68B733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E6D6-7BDD-4C71-8D48-EC134A1C19EE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A8D9A-E272-BBB5-1724-ED12D4CF5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C98E9-11BF-EE55-93BA-B0EADA3E7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FC5-22EB-42F0-A0DE-20658F43C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3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8A9C61-D307-F405-3C10-4FD76BE05B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4C3465-202B-A373-E7F3-1D9093E5B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BEE6F-4308-AD3B-853F-103572082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E6D6-7BDD-4C71-8D48-EC134A1C19EE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25C8F-27B7-1B81-C81C-800C496BC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E2FE1-11BC-D083-F24B-A6C2C14B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FC5-22EB-42F0-A0DE-20658F43C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6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07492-C90C-7A87-A241-4CD7CB7BF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95B57-B28E-611E-D467-037DFA574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6FB2F-7891-6083-25F9-60EBDBDBC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E6D6-7BDD-4C71-8D48-EC134A1C19EE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4B433-1B26-5332-0012-E38896C1B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27CA2-499B-3A24-9083-31733DA20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FC5-22EB-42F0-A0DE-20658F43C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41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90BC4-0C3A-A95B-9ED4-79301CC84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C8BFE-553B-E48C-1563-9832B8D89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D68DC-9D8C-6C4A-7D29-B70CF6AC2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E6D6-7BDD-4C71-8D48-EC134A1C19EE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6C9C8-154A-C584-5583-1D82763A8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B3BD7-A3BD-D2EA-4720-5CB07098E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FC5-22EB-42F0-A0DE-20658F43C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35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AF000-3F60-B8E1-70E1-C7A7C354B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AD9DB-08E8-444C-A15F-4B20B696F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07E971-D2EB-18BC-25D6-87F7779F8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5764C-C8DE-4A2D-E933-E0F828F30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E6D6-7BDD-4C71-8D48-EC134A1C19EE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64FDD7-3CDF-634D-3E93-46F3303D2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6819D-89E6-5529-4B59-EF556BB7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FC5-22EB-42F0-A0DE-20658F43C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6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F1637-5310-4CDA-0AFD-841B03A03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311A4B-0499-FB8B-8995-299C73F79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588782-B549-A873-F216-CF168BB0B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D5A15B-CFFD-C015-E596-02DF070AC0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49DDE6-2597-1C38-A062-31D716630E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A4830B-4A43-37BD-4158-94E52EB4B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E6D6-7BDD-4C71-8D48-EC134A1C19EE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7AB655-3FF7-80E6-4309-E5329A24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17C70E-FC30-26F5-EC4A-5250274CC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FC5-22EB-42F0-A0DE-20658F43C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59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005A1-187B-5B6E-0BE2-F78EB492E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BF63CB-1CE8-0BEB-3C84-A5B0EC352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E6D6-7BDD-4C71-8D48-EC134A1C19EE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C4BD51-57A5-A998-7A26-AD964BE61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3B988-67A1-2E44-7267-08CBF1464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FC5-22EB-42F0-A0DE-20658F43C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33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EEA764-1F7F-582A-3117-7B18D4D79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E6D6-7BDD-4C71-8D48-EC134A1C19EE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531BC3-8C85-B147-B317-EE404F20C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B0A38-0E1C-3E45-0932-0D42C4E70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FC5-22EB-42F0-A0DE-20658F43C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9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A73BA-DBE6-110E-A131-CB2B69A26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C5EFA-FEE9-AFC3-8465-9C5786723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612E4-5A9B-0B8D-EFCD-65AABDCD8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D6E613-92FF-0CDA-CEDB-14E1ACC03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E6D6-7BDD-4C71-8D48-EC134A1C19EE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57468C-B9DF-37F3-3B71-02833E899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21150-8658-3A31-AF5D-B5C336D60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FC5-22EB-42F0-A0DE-20658F43C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90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22F80-8E11-D52D-4F02-90B3032F2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F66C3C-4FF0-4FE8-4811-AB04BDCE2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60B0E-F5C8-C8B0-6F0C-3D88A2A65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F7EE8-EED3-B8E2-1432-AE783FF67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E6D6-7BDD-4C71-8D48-EC134A1C19EE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265D1E-1ED2-3C93-96D9-81571CDE7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0FC07-EF71-BE83-B51F-17528EB04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FC5-22EB-42F0-A0DE-20658F43C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4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A19E5A-5563-D38C-2510-4457AB32F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54FFC-3A90-3EB1-8B92-19F61052C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E67C9-DA28-5397-7D58-4BBE108C2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4EE6D6-7BDD-4C71-8D48-EC134A1C19EE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B614C-5481-A0FC-0E03-3A09E55E7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22AEC-934D-83BA-C219-3A9A00FE7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959FC5-22EB-42F0-A0DE-20658F43C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3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Rci2V8PxW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340042-EDF0-3B19-06BA-3C01428C7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82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EBB34-B334-F609-E414-3F7938BC0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3B1D8B-01E9-112E-ACD0-713E2ADC8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74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002F4-BC7A-2B17-2E21-689480CC7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62AB3A-961F-6234-72C5-F0CF9AB73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7E28C6-888A-47CD-1349-F701DD60DBE2}"/>
              </a:ext>
            </a:extLst>
          </p:cNvPr>
          <p:cNvSpPr txBox="1"/>
          <p:nvPr/>
        </p:nvSpPr>
        <p:spPr>
          <a:xfrm>
            <a:off x="5254475" y="4547893"/>
            <a:ext cx="64174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>
                <a:solidFill>
                  <a:schemeClr val="bg1"/>
                </a:solidFill>
                <a:hlinkClick r:id="rId3"/>
              </a:rPr>
              <a:t>What is Intersectionality?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30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497C5-3ED4-4B4D-8915-29FF56623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D4C5DA-7BAC-946C-49E0-12FB9FB49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49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C3AEA-EE76-F1C1-F2AE-CD55F389B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300640-74B3-1597-2B72-4B80B84BA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01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1A891-4CB5-B6A2-5098-4AEE8E447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1DC76E-30FF-05CC-B4BE-AF08B460D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95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</Words>
  <Application>Microsoft Office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Ann-Marie Willacker</dc:creator>
  <cp:lastModifiedBy>Ann-Marie Willacker</cp:lastModifiedBy>
  <cp:revision>1</cp:revision>
  <dcterms:created xsi:type="dcterms:W3CDTF">2026-02-02T15:26:50Z</dcterms:created>
  <dcterms:modified xsi:type="dcterms:W3CDTF">2026-02-02T15:29:40Z</dcterms:modified>
</cp:coreProperties>
</file>