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D846-7C4A-1C23-6356-4154FEB8A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23FDF-20F2-95FF-6BE8-68D534F95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84B15-C592-AE59-5D58-0F371D4C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694A7-A76D-C475-5BB4-74894E50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0521F-03FC-707B-0284-066A1388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9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F341-6815-7612-2EC4-06B22A80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C0371-5870-45A6-0728-E6559FAB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C24AE-9428-6B2F-A709-8DC2116F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17511-7CC2-36C2-F6D8-FB43511B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6CF87-81F6-EC75-9573-ACDC4D25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DD16B5-EC1E-5609-920C-9CE3257FF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1ADB-6F58-4AB0-59FE-B201D6588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1532-BCFE-BF5A-A997-EA5BE073B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C78F9-0F58-F9C3-0C1A-B8A86DCF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D4740-39F2-47F9-D1B3-8BEFD82F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0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6DF-83CA-D9FD-3344-01ECB5E7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4F4E9-F02C-FE3D-9486-3C23F3D1D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05D7-95D5-0C16-0153-513BAF6C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79F04-A8EA-025B-763D-CC304C86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A3DC-AFD8-75BA-D41D-F6D33E27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FADC4-5D47-31FA-1D45-4B093295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95430-25AB-3260-F4B0-226156D21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1401A-916D-37AC-D102-AEC1B757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040A4-CBC8-3692-2F79-F6C12A3E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B1C4D-5AF5-8C20-F70C-2F954EDF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9F9B-8147-8F98-EE40-19A6488F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93D9C-C144-240E-62FE-D446F7648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8B6CC-7076-BAEF-733B-8B0BD556D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57577-4636-6128-4003-097805E6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ABF6C-77F7-2B36-4362-4271F0B1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19B06-DC65-2002-31FB-23F93630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D4C5-BC82-4225-8980-440CDD03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4835-86DD-9D92-AB48-E34AE4594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C2B52-C399-C207-8066-0788B97FA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DE4A4-D990-6760-D14A-DE4D5D1B9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C1B76-E924-AE4C-0AC3-A7DB07963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1D3249-A2CD-5889-8AAF-345A9F0A3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78CA1-D801-92D0-F05C-B55BAA0B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C31B5-030D-6181-5B24-E38895D2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4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7E8D-2F35-0E20-35C5-49CC7A51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B1261-4251-BCC4-59EF-B32BFE97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9EB82-0B93-5D0C-C12F-39C05A2E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18CC5-B6DD-DCE0-5E25-A0811C45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4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F76B3-E7FD-3BC9-9091-15C6995A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2F850-667F-61E8-3360-B0B7F9DF4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1E255-8F53-7420-6C24-FACC65E8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C1BD-649B-34D4-1FAD-E57A7D34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45A45-ADEC-0C2C-5B98-121D3D41B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DD338-CBB8-BF2E-846A-015409B70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2CAD9-1C7D-41F0-2356-5156B162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962D1-5E93-5496-74C0-C9690E65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831BE-33A7-C4BF-038E-3E165797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C5E7-D380-5B5B-757B-EED655E8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B717C9-47F9-4E4E-C6F2-077C6AF80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E068B-7B2E-1548-A0DB-9413379BD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5C40-E137-24FA-7F1B-FCD8C410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F06D1-F488-3C41-7F9D-D6831A86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E4742-20C9-4131-5B70-FDB66225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4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24B29-62E7-22FC-BB66-B4CEBE87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DAF45-2D61-9AB4-D17B-E137CDD7E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FC325-410B-6308-E190-ADB7C4267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AD4EA-767A-40EC-ADF9-024402B54DC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30684-73DD-B2EB-B1CA-8C2329610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D5DAB-702C-66A1-B722-ADA848697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58FC97-5155-4410-A9AB-39A90FD9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3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rebeca_hwang_the_power_of_diversity_within_yoursel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696C25-8493-6BAE-B1E3-556C0033E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E0FA-4B5B-370E-FDB3-F8BEEECB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9948E-60D0-796D-F762-E5CF8DFE3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31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80B7E-024D-36C6-2142-80726C4AF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F0B6F-248A-30DD-BD6D-D2E438783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0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D7242-B1A6-1EAB-082C-6DA3ECDF5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DA3E1-C59B-249E-B811-4EDC6F641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71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9C4B8-A730-4F52-D5E5-51EC2523C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0329E-7105-016B-9BB6-8F4F4CBA5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ACF6C-B880-0D3C-1C6D-68C93FE4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B7DFB-C5A6-0429-1E99-5808B34F1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3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AE27-A93D-AE71-80E7-C54183496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7EE32-BB84-FAA0-9383-0ABECD673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A3805-53D7-C673-9D1A-9FB5EF695796}"/>
              </a:ext>
            </a:extLst>
          </p:cNvPr>
          <p:cNvSpPr txBox="1"/>
          <p:nvPr/>
        </p:nvSpPr>
        <p:spPr>
          <a:xfrm>
            <a:off x="4997577" y="4980813"/>
            <a:ext cx="69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  <a:hlinkClick r:id="rId3"/>
              </a:rPr>
              <a:t>The Power of Diversity Within Yourself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3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57C0-A94C-5E0E-944E-C048F450B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10EE7-873C-DB60-D458-056C9CF8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06AB0-7793-F861-828A-5D6446C29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28C39-6A17-0326-00B9-2B8B57742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6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9D9C-8028-BFAF-307F-048D2F95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EEF21-B70A-8204-127C-76747058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0E02-6452-6CB9-1109-F9CD46493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C910A-710F-A2A9-8EC7-A817A32F7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2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1C135-3805-23BA-6FA9-3C60F48C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5F8A7-3C22-0FD6-0F0D-EBC5219B7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8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35E69-BB61-9822-B993-E7EC88726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BB490-386E-60AD-45AE-DC5706493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</Words>
  <Application>Microsoft Office PowerPoint</Application>
  <PresentationFormat>Widescreen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Ann-Marie Willacker</dc:creator>
  <cp:lastModifiedBy>Ann-Marie Willacker</cp:lastModifiedBy>
  <cp:revision>1</cp:revision>
  <dcterms:created xsi:type="dcterms:W3CDTF">2026-02-02T15:20:12Z</dcterms:created>
  <dcterms:modified xsi:type="dcterms:W3CDTF">2026-02-02T15:26:39Z</dcterms:modified>
</cp:coreProperties>
</file>