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5" r:id="rId11"/>
    <p:sldId id="263" r:id="rId12"/>
    <p:sldId id="264" r:id="rId13"/>
    <p:sldId id="266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DDE"/>
          </a:solidFill>
        </a:fill>
      </a:tcStyle>
    </a:wholeTbl>
    <a:band2H>
      <a:tcTxStyle/>
      <a:tcStyle>
        <a:tcBdr/>
        <a:fill>
          <a:solidFill>
            <a:srgbClr val="EC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C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13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Cromp" userId="9a924848-1e26-430c-993b-1766b868183b" providerId="ADAL" clId="{41062D16-ED67-CA4D-B8C9-BC5DE09E59CF}"/>
    <pc:docChg chg="custSel modSld">
      <pc:chgData name="Sandy Cromp" userId="9a924848-1e26-430c-993b-1766b868183b" providerId="ADAL" clId="{41062D16-ED67-CA4D-B8C9-BC5DE09E59CF}" dt="2025-04-03T17:13:00.180" v="1" actId="478"/>
      <pc:docMkLst>
        <pc:docMk/>
      </pc:docMkLst>
      <pc:sldChg chg="addSp delSp modSp mod">
        <pc:chgData name="Sandy Cromp" userId="9a924848-1e26-430c-993b-1766b868183b" providerId="ADAL" clId="{41062D16-ED67-CA4D-B8C9-BC5DE09E59CF}" dt="2025-04-03T17:13:00.180" v="1" actId="478"/>
        <pc:sldMkLst>
          <pc:docMk/>
          <pc:sldMk cId="0" sldId="256"/>
        </pc:sldMkLst>
        <pc:spChg chg="add del mod">
          <ac:chgData name="Sandy Cromp" userId="9a924848-1e26-430c-993b-1766b868183b" providerId="ADAL" clId="{41062D16-ED67-CA4D-B8C9-BC5DE09E59CF}" dt="2025-04-03T17:13:00.180" v="1" actId="478"/>
          <ac:spMkLst>
            <pc:docMk/>
            <pc:sldMk cId="0" sldId="256"/>
            <ac:spMk id="4" creationId="{5DAA24C9-180D-6977-A1A9-133D9A6018BE}"/>
          </ac:spMkLst>
        </pc:spChg>
        <pc:spChg chg="del">
          <ac:chgData name="Sandy Cromp" userId="9a924848-1e26-430c-993b-1766b868183b" providerId="ADAL" clId="{41062D16-ED67-CA4D-B8C9-BC5DE09E59CF}" dt="2025-04-03T17:12:55.636" v="0" actId="478"/>
          <ac:spMkLst>
            <pc:docMk/>
            <pc:sldMk cId="0" sldId="256"/>
            <ac:spMk id="11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7.5544500000000001E-2"/>
          <c:y val="7.6102299999999998E-2"/>
          <c:w val="0.71278600000000003"/>
          <c:h val="0.793664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223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2.5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6-D640-B61E-24B383C84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6-D640-B61E-24B383C846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EA370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6-D640-B61E-24B383C84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456888"/>
        <c:axId val="-2124453480"/>
      </c:barChart>
      <c:catAx>
        <c:axId val="-212445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124453480"/>
        <c:crosses val="autoZero"/>
        <c:auto val="1"/>
        <c:lblAlgn val="ctr"/>
        <c:lblOffset val="100"/>
        <c:noMultiLvlLbl val="1"/>
      </c:catAx>
      <c:valAx>
        <c:axId val="-212445348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124456888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016999999999995"/>
          <c:y val="0.38789600000000002"/>
          <c:w val="0.18983"/>
          <c:h val="0.25330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626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569" y="4800600"/>
            <a:ext cx="28469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2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71599"/>
            <a:ext cx="8331399" cy="304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 marL="1280160" indent="-34290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  <a:defRPr/>
            </a:lvl4pPr>
            <a:lvl5pPr>
              <a:lnSpc>
                <a:spcPts val="2800"/>
              </a:lnSpc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Line"/>
          <p:cNvSpPr/>
          <p:nvPr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7" name="Picture 1" descr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1371600"/>
            <a:ext cx="3352800" cy="279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841248" indent="-246888">
              <a:defRPr sz="1800"/>
            </a:lvl3pPr>
            <a:lvl4pPr marL="1280160" indent="-257175">
              <a:defRPr sz="1800"/>
            </a:lvl4pPr>
            <a:lvl5pPr marL="2122714" indent="-293914"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4490474" y="1371600"/>
            <a:ext cx="3429001" cy="27993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9" name="Picture 1" descr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6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75553" y="3007683"/>
            <a:ext cx="2611248" cy="127558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371600"/>
            <a:ext cx="5421086" cy="2935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1pPr>
            <a:lvl2pPr marL="54864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2pPr>
            <a:lvl3pPr marL="841248" indent="-2468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3pPr>
            <a:lvl4pPr marL="1628775" indent="-257175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4pPr>
            <a:lvl5pPr marL="2122714" indent="-293914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5553" y="1347657"/>
            <a:ext cx="2611248" cy="1510211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0" name="Picture 1" descr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284691" cy="2769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idx="13"/>
          </p:nvPr>
        </p:nvSpPr>
        <p:spPr>
          <a:xfrm>
            <a:off x="457200" y="1371600"/>
            <a:ext cx="8229600" cy="304599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9" name="Picture 1" descr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4594621"/>
            <a:ext cx="2304288" cy="38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slide">
    <p:bg>
      <p:bgPr>
        <a:solidFill>
          <a:srgbClr val="4B8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131969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5800" y="2971800"/>
            <a:ext cx="77724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Font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subhead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440180"/>
            <a:ext cx="9144000" cy="2235709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20756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440180"/>
            <a:ext cx="9144000" cy="2235709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20756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00090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/>
        </p:nvSpPr>
        <p:spPr>
          <a:xfrm>
            <a:off x="0" y="-1"/>
            <a:ext cx="9144000" cy="1037274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4590288"/>
            <a:ext cx="2304288" cy="38404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569" y="4800600"/>
            <a:ext cx="28469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7665"/>
          </a:xfrm>
          <a:prstGeom prst="rect">
            <a:avLst/>
          </a:prstGeom>
          <a:solidFill>
            <a:srgbClr val="4B8B2B"/>
          </a:solidFill>
          <a:ln w="3175">
            <a:solidFill>
              <a:srgbClr val="4B8B2B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04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8" name="Line"/>
          <p:cNvSpPr/>
          <p:nvPr userDrawn="1"/>
        </p:nvSpPr>
        <p:spPr>
          <a:xfrm>
            <a:off x="431601" y="441759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3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594359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868680" marR="0" indent="-27431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85000"/>
        <a:buFont typeface="Wingdings" charset="2"/>
        <a:buChar char="Ø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280160" marR="0" indent="-2857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 typeface="Wingdings" charset="2"/>
        <a:buChar char="§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514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971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3429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886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w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1" name="Rectangle 3"/>
          <p:cNvSpPr/>
          <p:nvPr/>
        </p:nvSpPr>
        <p:spPr>
          <a:xfrm>
            <a:off x="0" y="0"/>
            <a:ext cx="9144000" cy="110643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16" name="The Stetson Law Profile"/>
          <p:cNvSpPr txBox="1"/>
          <p:nvPr/>
        </p:nvSpPr>
        <p:spPr>
          <a:xfrm>
            <a:off x="1817010" y="1564010"/>
            <a:ext cx="719010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595959"/>
                </a:solidFill>
              </a:defRPr>
            </a:lvl1pPr>
          </a:lstStyle>
          <a:p>
            <a:pPr algn="ctr"/>
            <a:r>
              <a:rPr lang="en-US" sz="4400" dirty="0"/>
              <a:t>Presentation Title</a:t>
            </a:r>
            <a:endParaRPr sz="4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66758" y="4800600"/>
            <a:ext cx="263502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53" name="Title 5"/>
          <p:cNvSpPr txBox="1">
            <a:spLocks noGrp="1"/>
          </p:cNvSpPr>
          <p:nvPr>
            <p:ph type="title" idx="4294967295"/>
          </p:nvPr>
        </p:nvSpPr>
        <p:spPr>
          <a:xfrm>
            <a:off x="0" y="205978"/>
            <a:ext cx="8229600" cy="76557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7" b="14749"/>
          <a:stretch/>
        </p:blipFill>
        <p:spPr>
          <a:xfrm>
            <a:off x="471831" y="205978"/>
            <a:ext cx="8200339" cy="3990243"/>
          </a:xfrm>
        </p:spPr>
      </p:pic>
      <p:sp>
        <p:nvSpPr>
          <p:cNvPr id="3" name="TextBox 2"/>
          <p:cNvSpPr txBox="1"/>
          <p:nvPr/>
        </p:nvSpPr>
        <p:spPr>
          <a:xfrm>
            <a:off x="539757" y="4349759"/>
            <a:ext cx="79565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Photo c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aption copy in Arial 18 pt. </a:t>
            </a:r>
            <a:r>
              <a:rPr kumimoji="0" lang="en-US" sz="18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italic.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3491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 rotWithShape="1">
          <a:blip r:embed="rId2"/>
          <a:srcRect l="2501" t="18046" r="2501" b="21152"/>
          <a:stretch/>
        </p:blipFill>
        <p:spPr>
          <a:xfrm>
            <a:off x="-18300" y="530038"/>
            <a:ext cx="9173068" cy="3686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4467563"/>
            <a:ext cx="2359152" cy="39319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0" y="4393774"/>
            <a:ext cx="2781300" cy="535709"/>
          </a:xfrm>
          <a:prstGeom prst="rect">
            <a:avLst/>
          </a:prstGeom>
        </p:spPr>
        <p:txBody>
          <a:bodyPr/>
          <a:lstStyle>
            <a:lvl1pPr>
              <a:defRPr sz="1800" cap="none"/>
            </a:lvl1pPr>
          </a:lstStyle>
          <a:p>
            <a:r>
              <a:rPr lang="en-US" dirty="0"/>
              <a:t>Month XX, 2019</a:t>
            </a:r>
            <a:endParaRPr dirty="0"/>
          </a:p>
        </p:txBody>
      </p:sp>
      <p:sp>
        <p:nvSpPr>
          <p:cNvPr id="122" name="Rectangle 3"/>
          <p:cNvSpPr/>
          <p:nvPr/>
        </p:nvSpPr>
        <p:spPr>
          <a:xfrm>
            <a:off x="0" y="0"/>
            <a:ext cx="9144000" cy="110643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23" name="The Stetson Law Profile"/>
          <p:cNvSpPr txBox="1"/>
          <p:nvPr/>
        </p:nvSpPr>
        <p:spPr>
          <a:xfrm>
            <a:off x="0" y="237937"/>
            <a:ext cx="9144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4400" dirty="0"/>
              <a:t>Presentation Title</a:t>
            </a:r>
            <a:endParaRPr sz="4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6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1" y="1371599"/>
            <a:ext cx="8390467" cy="2978151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Typeface should always be Arial and never smaller than 18 point.</a:t>
            </a: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Chart colors should follow color examples provided in this template.</a:t>
            </a: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When inserting new slides, always be sure to choose from the Stetson Law template slides provided.</a:t>
            </a: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Avoid moving text fields from original positions.</a:t>
            </a: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Example layouts provided on following slides.</a:t>
            </a:r>
          </a:p>
          <a:p>
            <a:pPr eaLnBrk="1" hangingPunct="1"/>
            <a:r>
              <a:rPr lang="en-US" altLang="en-US" sz="1800" dirty="0">
                <a:latin typeface="Arial" charset="0"/>
                <a:ea typeface="ＭＳ Ｐゴシック" charset="-128"/>
              </a:rPr>
              <a:t>Never place copy or photo below the green </a:t>
            </a:r>
            <a:r>
              <a:rPr lang="en-US" altLang="en-US" sz="1800">
                <a:latin typeface="Arial" charset="0"/>
                <a:ea typeface="ＭＳ Ｐゴシック" charset="-128"/>
              </a:rPr>
              <a:t>line below, </a:t>
            </a:r>
            <a:r>
              <a:rPr lang="en-US" altLang="en-US" sz="1800" dirty="0">
                <a:latin typeface="Arial" charset="0"/>
                <a:ea typeface="ＭＳ Ｐゴシック" charset="-128"/>
              </a:rPr>
              <a:t>use blank slide without logo for full slide photos.</a:t>
            </a:r>
          </a:p>
        </p:txBody>
      </p:sp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dirty="0"/>
              <a:t>Guidelines</a:t>
            </a:r>
            <a:r>
              <a:rPr lang="en-US" dirty="0"/>
              <a:t> for Template Use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0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8229600" cy="3025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77823">
              <a:buSzTx/>
              <a:buNone/>
              <a:defRPr sz="1919"/>
            </a:pPr>
            <a:r>
              <a:rPr lang="en-US" dirty="0"/>
              <a:t>Sample bullet slide text:</a:t>
            </a:r>
          </a:p>
          <a:p>
            <a:pPr marL="263347" indent="-263347" defTabSz="877823">
              <a:defRPr sz="1919"/>
            </a:pPr>
            <a:r>
              <a:rPr lang="en-US" dirty="0"/>
              <a:t>All bullets should be same point size.</a:t>
            </a:r>
          </a:p>
          <a:p>
            <a:pPr marL="583386" lvl="1" indent="-263347" defTabSz="877823">
              <a:defRPr sz="1919"/>
            </a:pPr>
            <a:r>
              <a:rPr lang="en-US" dirty="0"/>
              <a:t>Second and third bullet lines can be smaller only if space is needed and copy needs to remain on slide.</a:t>
            </a:r>
          </a:p>
          <a:p>
            <a:pPr marL="857707" lvl="2" indent="-263347" defTabSz="877823">
              <a:defRPr sz="1919"/>
            </a:pPr>
            <a:r>
              <a:rPr lang="en-US" dirty="0"/>
              <a:t>Sample third bullet line.</a:t>
            </a:r>
          </a:p>
        </p:txBody>
      </p:sp>
      <p:sp>
        <p:nvSpPr>
          <p:cNvPr id="131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Bullet Copy Slide Example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This is a sample divider slide to be used for quotes or other text that needs special treatment or can be left blank.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42" name="Text Placeholder 4"/>
          <p:cNvSpPr txBox="1">
            <a:spLocks noGrp="1"/>
          </p:cNvSpPr>
          <p:nvPr>
            <p:ph type="body" idx="1"/>
          </p:nvPr>
        </p:nvSpPr>
        <p:spPr>
          <a:xfrm>
            <a:off x="914399" y="1371600"/>
            <a:ext cx="7299739" cy="260144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/>
              <a:t>Sample table for simple budget slides</a:t>
            </a:r>
            <a:endParaRPr dirty="0"/>
          </a:p>
        </p:txBody>
      </p:sp>
      <p:sp>
        <p:nvSpPr>
          <p:cNvPr id="143" name="Title 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Table</a:t>
            </a:r>
            <a:endParaRPr dirty="0"/>
          </a:p>
        </p:txBody>
      </p:sp>
      <p:graphicFrame>
        <p:nvGraphicFramePr>
          <p:cNvPr id="144" name="Table 3"/>
          <p:cNvGraphicFramePr/>
          <p:nvPr>
            <p:extLst>
              <p:ext uri="{D42A27DB-BD31-4B8C-83A1-F6EECF244321}">
                <p14:modId xmlns:p14="http://schemas.microsoft.com/office/powerpoint/2010/main" val="2726420732"/>
              </p:ext>
            </p:extLst>
          </p:nvPr>
        </p:nvGraphicFramePr>
        <p:xfrm>
          <a:off x="914401" y="2029558"/>
          <a:ext cx="7772401" cy="2057400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318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rgbClr val="4B8B2B"/>
                          </a:solidFill>
                        </a:rPr>
                        <a:t>Category Table</a:t>
                      </a:r>
                      <a:r>
                        <a:rPr lang="en-US" sz="1500" baseline="0" dirty="0">
                          <a:solidFill>
                            <a:srgbClr val="4B8B2B"/>
                          </a:solidFill>
                        </a:rPr>
                        <a:t> Head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Col 1</a:t>
                      </a:r>
                      <a:endParaRPr sz="15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rgbClr val="4B8B2B"/>
                          </a:solidFill>
                        </a:rPr>
                        <a:t>Col 2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rgbClr val="4B8B2B"/>
                          </a:solidFill>
                        </a:rPr>
                        <a:t>Col 3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rgbClr val="4B8B2B"/>
                          </a:solidFill>
                        </a:rPr>
                        <a:t>Col 4</a:t>
                      </a:r>
                      <a:endParaRPr sz="15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Category One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Category Two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Category Three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Category Four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graphicFrame>
        <p:nvGraphicFramePr>
          <p:cNvPr id="157" name="SmartArt Placeholder 8"/>
          <p:cNvGraphicFramePr/>
          <p:nvPr>
            <p:extLst>
              <p:ext uri="{D42A27DB-BD31-4B8C-83A1-F6EECF244321}">
                <p14:modId xmlns:p14="http://schemas.microsoft.com/office/powerpoint/2010/main" val="3541950662"/>
              </p:ext>
            </p:extLst>
          </p:nvPr>
        </p:nvGraphicFramePr>
        <p:xfrm>
          <a:off x="772240" y="1319212"/>
          <a:ext cx="7559910" cy="296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8" name="Title 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</a:t>
            </a:r>
            <a:r>
              <a:rPr lang="en-US"/>
              <a:t>Bar Chart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7" name="Text Placeholder 6"/>
          <p:cNvSpPr txBox="1">
            <a:spLocks noGrp="1"/>
          </p:cNvSpPr>
          <p:nvPr>
            <p:ph type="body" sz="half" idx="1"/>
          </p:nvPr>
        </p:nvSpPr>
        <p:spPr>
          <a:xfrm>
            <a:off x="4181231" y="1371600"/>
            <a:ext cx="3638063" cy="2799458"/>
          </a:xfrm>
          <a:prstGeom prst="rect">
            <a:avLst/>
          </a:prstGeom>
        </p:spPr>
        <p:txBody>
          <a:bodyPr/>
          <a:lstStyle/>
          <a:p>
            <a:r>
              <a:rPr dirty="0"/>
              <a:t>First text bullet about campus can be short or long</a:t>
            </a:r>
          </a:p>
          <a:p>
            <a:r>
              <a:rPr dirty="0"/>
              <a:t>Second text bullet about campus</a:t>
            </a:r>
          </a:p>
          <a:p>
            <a:r>
              <a:rPr dirty="0"/>
              <a:t>Third bullet point about campus </a:t>
            </a:r>
          </a:p>
        </p:txBody>
      </p:sp>
      <p:sp>
        <p:nvSpPr>
          <p:cNvPr id="148" name="Title 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65572"/>
          </a:xfrm>
          <a:prstGeom prst="rect">
            <a:avLst/>
          </a:prstGeom>
        </p:spPr>
        <p:txBody>
          <a:bodyPr/>
          <a:lstStyle/>
          <a:p>
            <a:r>
              <a:t>Gulfport Campus</a:t>
            </a:r>
          </a:p>
        </p:txBody>
      </p:sp>
      <p:pic>
        <p:nvPicPr>
          <p:cNvPr id="149" name="Picture Placeholder 7" descr="Picture Placeholder 7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14975" b="243"/>
          <a:stretch/>
        </p:blipFill>
        <p:spPr>
          <a:xfrm>
            <a:off x="457316" y="1200384"/>
            <a:ext cx="3291840" cy="30451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Photo with Title or Caption</a:t>
            </a:r>
            <a:endParaRPr dirty="0"/>
          </a:p>
        </p:txBody>
      </p:sp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4800600"/>
            <a:ext cx="177916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>
          <a:xfrm>
            <a:off x="1444752" y="1204104"/>
            <a:ext cx="6254496" cy="3086187"/>
          </a:xfr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Stetson_Law">
      <a:dk1>
        <a:srgbClr val="000000"/>
      </a:dk1>
      <a:lt1>
        <a:srgbClr val="FFFFFF"/>
      </a:lt1>
      <a:dk2>
        <a:srgbClr val="4B8B2B"/>
      </a:dk2>
      <a:lt2>
        <a:srgbClr val="BFD09B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4B8B2B"/>
      </a:hlink>
      <a:folHlink>
        <a:srgbClr val="BFD0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8472C48F41B49A56FFDEEB4204463" ma:contentTypeVersion="20" ma:contentTypeDescription="Create a new document." ma:contentTypeScope="" ma:versionID="19abab8183c2346980896341dbb4e705">
  <xsd:schema xmlns:xsd="http://www.w3.org/2001/XMLSchema" xmlns:xs="http://www.w3.org/2001/XMLSchema" xmlns:p="http://schemas.microsoft.com/office/2006/metadata/properties" xmlns:ns1="http://schemas.microsoft.com/sharepoint/v3" xmlns:ns2="031581c6-7fd3-4045-bbc8-f7bb161f6ddd" xmlns:ns3="abf67ee3-3f23-46b8-a2a7-b01ba7c1a7a5" targetNamespace="http://schemas.microsoft.com/office/2006/metadata/properties" ma:root="true" ma:fieldsID="30be141b928fc50db43e87af4e875478" ns1:_="" ns2:_="" ns3:_="">
    <xsd:import namespace="http://schemas.microsoft.com/sharepoint/v3"/>
    <xsd:import namespace="031581c6-7fd3-4045-bbc8-f7bb161f6ddd"/>
    <xsd:import namespace="abf67ee3-3f23-46b8-a2a7-b01ba7c1a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581c6-7fd3-4045-bbc8-f7bb161f6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2881b5-e800-45b5-9690-d88bf9558a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7ee3-3f23-46b8-a2a7-b01ba7c1a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b94ae5-df2b-46b8-98b2-9071a014c8f4}" ma:internalName="TaxCatchAll" ma:showField="CatchAllData" ma:web="abf67ee3-3f23-46b8-a2a7-b01ba7c1a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1581c6-7fd3-4045-bbc8-f7bb161f6ddd">
      <Terms xmlns="http://schemas.microsoft.com/office/infopath/2007/PartnerControls"/>
    </lcf76f155ced4ddcb4097134ff3c332f>
    <TaxCatchAll xmlns="abf67ee3-3f23-46b8-a2a7-b01ba7c1a7a5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AEA9C9-6491-4BA3-B3CA-A2DFCD381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37EA8-0EC3-42A5-AEAA-AADA0A608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1581c6-7fd3-4045-bbc8-f7bb161f6ddd"/>
    <ds:schemaRef ds:uri="abf67ee3-3f23-46b8-a2a7-b01ba7c1a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06CBD0-7CA3-44C7-8493-3285332BCE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31581c6-7fd3-4045-bbc8-f7bb161f6ddd"/>
    <ds:schemaRef ds:uri="abf67ee3-3f23-46b8-a2a7-b01ba7c1a7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247</Words>
  <Application>Microsoft Macintosh PowerPoint</Application>
  <PresentationFormat>On-screen Show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Default Theme</vt:lpstr>
      <vt:lpstr>PowerPoint Presentation</vt:lpstr>
      <vt:lpstr>PowerPoint Presentation</vt:lpstr>
      <vt:lpstr>General Guidelines for Template Use</vt:lpstr>
      <vt:lpstr>Bullet Copy Slide Example</vt:lpstr>
      <vt:lpstr>This is a sample divider slide to be used for quotes or other text that needs special treatment or can be left blank.</vt:lpstr>
      <vt:lpstr>Sample Table</vt:lpstr>
      <vt:lpstr>Sample Bar Chart</vt:lpstr>
      <vt:lpstr>Gulfport Campus</vt:lpstr>
      <vt:lpstr>Photo with Title or Caption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Sandy Cromp</cp:lastModifiedBy>
  <cp:revision>9</cp:revision>
  <dcterms:modified xsi:type="dcterms:W3CDTF">2025-04-03T17:13:03Z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0x01010078D8472C48F41B49A56FFDEEB4204463</vt:lpwstr>
  </property>
  <property fmtid="{D5CDD505-2E9C-101B-9397-08002B2CF9AE}" pid="3" name="MediaServiceImageTags">
    <vt:lpwstr/>
  </property>
</Properties>
</file>