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67" r:id="rId8"/>
    <p:sldId id="259" r:id="rId9"/>
    <p:sldId id="260" r:id="rId10"/>
    <p:sldId id="262" r:id="rId11"/>
    <p:sldId id="265" r:id="rId12"/>
    <p:sldId id="263" r:id="rId13"/>
    <p:sldId id="264" r:id="rId14"/>
    <p:sldId id="266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DDE"/>
          </a:solidFill>
        </a:fill>
      </a:tcStyle>
    </a:wholeTbl>
    <a:band2H>
      <a:tcTxStyle/>
      <a:tcStyle>
        <a:tcBdr/>
        <a:fill>
          <a:solidFill>
            <a:srgbClr val="EC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CCCC"/>
          </a:solidFill>
        </a:fill>
      </a:tcStyle>
    </a:wholeTbl>
    <a:band2H>
      <a:tcTxStyle/>
      <a:tcStyle>
        <a:tcBdr/>
        <a:fill>
          <a:solidFill>
            <a:srgbClr val="FA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230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Diliberto" userId="2b6a7e68-745c-49a6-b609-93244a57602a" providerId="ADAL" clId="{49A8823B-F605-420C-82B4-B42B712D451E}"/>
    <pc:docChg chg="addSld modSld">
      <pc:chgData name="Lisa Diliberto" userId="2b6a7e68-745c-49a6-b609-93244a57602a" providerId="ADAL" clId="{49A8823B-F605-420C-82B4-B42B712D451E}" dt="2019-05-21T16:01:44.290" v="1"/>
      <pc:docMkLst>
        <pc:docMk/>
      </pc:docMkLst>
      <pc:sldChg chg="modSp">
        <pc:chgData name="Lisa Diliberto" userId="2b6a7e68-745c-49a6-b609-93244a57602a" providerId="ADAL" clId="{49A8823B-F605-420C-82B4-B42B712D451E}" dt="2019-05-21T16:00:58.357" v="0" actId="1076"/>
        <pc:sldMkLst>
          <pc:docMk/>
          <pc:sldMk cId="0" sldId="256"/>
        </pc:sldMkLst>
      </pc:sldChg>
      <pc:sldChg chg="add">
        <pc:chgData name="Lisa Diliberto" userId="2b6a7e68-745c-49a6-b609-93244a57602a" providerId="ADAL" clId="{49A8823B-F605-420C-82B4-B42B712D451E}" dt="2019-05-21T16:01:44.290" v="1"/>
        <pc:sldMkLst>
          <pc:docMk/>
          <pc:sldMk cId="252879965" sldId="267"/>
        </pc:sldMkLst>
      </pc:sldChg>
    </pc:docChg>
  </pc:docChgLst>
  <pc:docChgLst>
    <pc:chgData name="Sandy Cromp" userId="9a924848-1e26-430c-993b-1766b868183b" providerId="ADAL" clId="{150644D1-F1E6-4B49-8F68-24FB82830F1D}"/>
    <pc:docChg chg="custSel modSld">
      <pc:chgData name="Sandy Cromp" userId="9a924848-1e26-430c-993b-1766b868183b" providerId="ADAL" clId="{150644D1-F1E6-4B49-8F68-24FB82830F1D}" dt="2025-04-03T17:13:14.780" v="1" actId="478"/>
      <pc:docMkLst>
        <pc:docMk/>
      </pc:docMkLst>
      <pc:sldChg chg="addSp delSp modSp mod">
        <pc:chgData name="Sandy Cromp" userId="9a924848-1e26-430c-993b-1766b868183b" providerId="ADAL" clId="{150644D1-F1E6-4B49-8F68-24FB82830F1D}" dt="2025-04-03T17:13:14.780" v="1" actId="478"/>
        <pc:sldMkLst>
          <pc:docMk/>
          <pc:sldMk cId="0" sldId="256"/>
        </pc:sldMkLst>
        <pc:spChg chg="add del mod">
          <ac:chgData name="Sandy Cromp" userId="9a924848-1e26-430c-993b-1766b868183b" providerId="ADAL" clId="{150644D1-F1E6-4B49-8F68-24FB82830F1D}" dt="2025-04-03T17:13:14.780" v="1" actId="478"/>
          <ac:spMkLst>
            <pc:docMk/>
            <pc:sldMk cId="0" sldId="256"/>
            <ac:spMk id="4" creationId="{70926EDB-EC91-96AB-76C7-3BC8B7FA5844}"/>
          </ac:spMkLst>
        </pc:spChg>
        <pc:spChg chg="del">
          <ac:chgData name="Sandy Cromp" userId="9a924848-1e26-430c-993b-1766b868183b" providerId="ADAL" clId="{150644D1-F1E6-4B49-8F68-24FB82830F1D}" dt="2025-04-03T17:13:13.208" v="0" actId="478"/>
          <ac:spMkLst>
            <pc:docMk/>
            <pc:sldMk cId="0" sldId="256"/>
            <ac:spMk id="11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7.5544500000000001E-2"/>
          <c:y val="7.6102299999999998E-2"/>
          <c:w val="0.71278600000000003"/>
          <c:h val="0.793664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17223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2.5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6-44DF-9966-57795EEC3B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3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6-44DF-9966-57795EEC3B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EA370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B6-44DF-9966-57795EEC3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976120"/>
        <c:axId val="-2082973832"/>
      </c:barChart>
      <c:catAx>
        <c:axId val="-2085976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-2082973832"/>
        <c:crosses val="autoZero"/>
        <c:auto val="1"/>
        <c:lblAlgn val="ctr"/>
        <c:lblOffset val="100"/>
        <c:noMultiLvlLbl val="1"/>
      </c:catAx>
      <c:valAx>
        <c:axId val="-208297383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-2085976120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1016999999999995"/>
          <c:y val="0.38789600000000002"/>
          <c:w val="0.18983"/>
          <c:h val="0.25330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626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2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199" y="1828799"/>
            <a:ext cx="8331399" cy="40613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 marL="1280160" indent="-342900">
              <a:lnSpc>
                <a:spcPct val="100000"/>
              </a:lnSpc>
              <a:spcBef>
                <a:spcPts val="1200"/>
              </a:spcBef>
              <a:buFont typeface="Wingdings" charset="2"/>
              <a:buChar char="§"/>
              <a:defRPr/>
            </a:lvl4pPr>
            <a:lvl5pPr>
              <a:lnSpc>
                <a:spcPts val="2800"/>
              </a:lnSpc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" name="Line"/>
          <p:cNvSpPr/>
          <p:nvPr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4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5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B8B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400" y="1828800"/>
            <a:ext cx="3352800" cy="3732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841248" indent="-246888">
              <a:defRPr sz="1800"/>
            </a:lvl3pPr>
            <a:lvl4pPr marL="1280160" indent="-257175">
              <a:defRPr sz="1800"/>
            </a:lvl4pPr>
            <a:lvl5pPr marL="2122714" indent="-293914"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4490473" y="1828800"/>
            <a:ext cx="3429001" cy="373251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6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75553" y="4010244"/>
            <a:ext cx="2611248" cy="1700785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1828800"/>
            <a:ext cx="5421086" cy="39141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1pPr>
            <a:lvl2pPr marL="54864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2pPr>
            <a:lvl3pPr marL="841248" indent="-2468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3pPr>
            <a:lvl4pPr marL="1628775" indent="-257175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4pPr>
            <a:lvl5pPr marL="2122714" indent="-293914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75553" y="1796875"/>
            <a:ext cx="2611248" cy="2013615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9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7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B8B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2" name="Picture Placeholder 4"/>
          <p:cNvSpPr>
            <a:spLocks noGrp="1"/>
          </p:cNvSpPr>
          <p:nvPr>
            <p:ph type="pic" idx="13"/>
          </p:nvPr>
        </p:nvSpPr>
        <p:spPr>
          <a:xfrm>
            <a:off x="457200" y="1828800"/>
            <a:ext cx="8229600" cy="406132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slide">
    <p:bg>
      <p:bgPr>
        <a:solidFill>
          <a:srgbClr val="4B8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2133600"/>
            <a:ext cx="7772400" cy="175958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Font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subhead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1920239"/>
            <a:ext cx="9144000" cy="2980945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2133600"/>
            <a:ext cx="7772400" cy="2767584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1920239"/>
            <a:ext cx="9144000" cy="2980945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2133600"/>
            <a:ext cx="7772400" cy="2767584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501752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3" name="Picture 1" descr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220"/>
          </a:xfrm>
          <a:prstGeom prst="rect">
            <a:avLst/>
          </a:prstGeom>
          <a:solidFill>
            <a:srgbClr val="4B8B2B"/>
          </a:solidFill>
          <a:ln w="3175">
            <a:solidFill>
              <a:srgbClr val="4B8B2B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06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8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3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1pPr>
      <a:lvl2pPr marL="594359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00000"/>
        <a:buFontTx/>
        <a:buChar char="–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2pPr>
      <a:lvl3pPr marL="868680" marR="0" indent="-27431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85000"/>
        <a:buFont typeface="Wingdings" charset="2"/>
        <a:buChar char="Ø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3pPr>
      <a:lvl4pPr marL="1280160" marR="0" indent="-28575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00000"/>
        <a:buFont typeface="Wingdings" charset="2"/>
        <a:buChar char="§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4pPr>
      <a:lvl5pPr marL="215537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5pPr>
      <a:lvl6pPr marL="2514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6pPr>
      <a:lvl7pPr marL="29718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7pPr>
      <a:lvl8pPr marL="34290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8pPr>
      <a:lvl9pPr marL="38862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" y="0"/>
            <a:ext cx="9144000" cy="6858000"/>
          </a:xfrm>
          <a:prstGeom prst="rect">
            <a:avLst/>
          </a:prstGeom>
        </p:spPr>
      </p:pic>
      <p:sp>
        <p:nvSpPr>
          <p:cNvPr id="111" name="Rectangle 3"/>
          <p:cNvSpPr/>
          <p:nvPr/>
        </p:nvSpPr>
        <p:spPr>
          <a:xfrm>
            <a:off x="0" y="0"/>
            <a:ext cx="9144000" cy="1475240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B8B2B"/>
                </a:solidFill>
              </a:defRPr>
            </a:pPr>
            <a:endParaRPr/>
          </a:p>
        </p:txBody>
      </p:sp>
      <p:sp>
        <p:nvSpPr>
          <p:cNvPr id="116" name="The Stetson Law Profile"/>
          <p:cNvSpPr txBox="1"/>
          <p:nvPr/>
        </p:nvSpPr>
        <p:spPr>
          <a:xfrm>
            <a:off x="1943503" y="2324072"/>
            <a:ext cx="719010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800"/>
              </a:spcBef>
              <a:buClr>
                <a:srgbClr val="4B8B2B"/>
              </a:buClr>
              <a:defRPr sz="4800">
                <a:solidFill>
                  <a:srgbClr val="595959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Photo with Title or Caption</a:t>
            </a:r>
            <a:endParaRPr dirty="0"/>
          </a:p>
        </p:txBody>
      </p:sp>
      <p:sp>
        <p:nvSpPr>
          <p:cNvPr id="151" name="Slide Number Placeholder 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pic>
        <p:nvPicPr>
          <p:cNvPr id="5" name="Picture Placeholder 4" descr="stetson covered walkwa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13041"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sp>
        <p:nvSpPr>
          <p:cNvPr id="153" name="Title 5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2076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pic>
        <p:nvPicPr>
          <p:cNvPr id="5" name="Picture Placeholder 4" descr="stetson covered walkway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b="249"/>
          <a:stretch/>
        </p:blipFill>
        <p:spPr>
          <a:xfrm>
            <a:off x="457200" y="465141"/>
            <a:ext cx="8229600" cy="5090025"/>
          </a:xfrm>
        </p:spPr>
      </p:pic>
      <p:sp>
        <p:nvSpPr>
          <p:cNvPr id="3" name="TextBox 2"/>
          <p:cNvSpPr txBox="1"/>
          <p:nvPr/>
        </p:nvSpPr>
        <p:spPr>
          <a:xfrm>
            <a:off x="539757" y="5799679"/>
            <a:ext cx="79565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Photo c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aption copy in Arial 18 pt. </a:t>
            </a:r>
            <a:r>
              <a:rPr kumimoji="0" lang="en-US" sz="18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italic.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63491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 descr="Picture 8"/>
          <p:cNvPicPr>
            <a:picLocks noChangeAspect="1"/>
          </p:cNvPicPr>
          <p:nvPr/>
        </p:nvPicPr>
        <p:blipFill>
          <a:blip r:embed="rId2"/>
          <a:srcRect l="2501" t="18046" r="2501" b="15350"/>
          <a:stretch>
            <a:fillRect/>
          </a:stretch>
        </p:blipFill>
        <p:spPr>
          <a:xfrm>
            <a:off x="-43700" y="1397087"/>
            <a:ext cx="9231400" cy="406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5867903"/>
            <a:ext cx="27432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ubtitle 6"/>
          <p:cNvSpPr txBox="1">
            <a:spLocks noGrp="1"/>
          </p:cNvSpPr>
          <p:nvPr>
            <p:ph type="body" sz="quarter" idx="1"/>
          </p:nvPr>
        </p:nvSpPr>
        <p:spPr>
          <a:xfrm>
            <a:off x="0" y="6181773"/>
            <a:ext cx="2984500" cy="714279"/>
          </a:xfrm>
          <a:prstGeom prst="rect">
            <a:avLst/>
          </a:prstGeom>
        </p:spPr>
        <p:txBody>
          <a:bodyPr/>
          <a:lstStyle>
            <a:lvl1pPr>
              <a:defRPr sz="1800" cap="none"/>
            </a:lvl1pPr>
          </a:lstStyle>
          <a:p>
            <a:r>
              <a:rPr lang="en-US" dirty="0"/>
              <a:t>Month XX, 2019</a:t>
            </a:r>
            <a:endParaRPr dirty="0"/>
          </a:p>
        </p:txBody>
      </p:sp>
      <p:sp>
        <p:nvSpPr>
          <p:cNvPr id="122" name="Rectangle 3"/>
          <p:cNvSpPr/>
          <p:nvPr/>
        </p:nvSpPr>
        <p:spPr>
          <a:xfrm>
            <a:off x="0" y="0"/>
            <a:ext cx="9144000" cy="1475240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B8B2B"/>
                </a:solidFill>
              </a:defRPr>
            </a:pPr>
            <a:endParaRPr/>
          </a:p>
        </p:txBody>
      </p:sp>
      <p:sp>
        <p:nvSpPr>
          <p:cNvPr id="123" name="The Stetson Law Profile"/>
          <p:cNvSpPr txBox="1"/>
          <p:nvPr/>
        </p:nvSpPr>
        <p:spPr>
          <a:xfrm>
            <a:off x="0" y="317249"/>
            <a:ext cx="91440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800"/>
              </a:spcBef>
              <a:buClr>
                <a:srgbClr val="4B8B2B"/>
              </a:buClr>
              <a:defRPr sz="48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188600" cy="2819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6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828799"/>
            <a:ext cx="8390467" cy="397086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Typeface should always be Arial and never smaller than 18 point.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Chart colors should follow color examples provided in this template.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When inserting new slides, always be sure to choose from the Stetson Law template slides provided.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Avoid moving text fields from original positions.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Example layouts provided on following slides.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Never place copy or photo below the green </a:t>
            </a:r>
            <a:r>
              <a:rPr lang="en-US" altLang="en-US" sz="2100">
                <a:latin typeface="Arial" charset="0"/>
                <a:ea typeface="ＭＳ Ｐゴシック" charset="-128"/>
              </a:rPr>
              <a:t>line below</a:t>
            </a:r>
            <a:r>
              <a:rPr lang="en-US" altLang="en-US" sz="2100" dirty="0">
                <a:latin typeface="Arial" charset="0"/>
                <a:ea typeface="ＭＳ Ｐゴシック" charset="-128"/>
              </a:rPr>
              <a:t>, use blank slide without logo for full slide photos.</a:t>
            </a:r>
          </a:p>
        </p:txBody>
      </p:sp>
      <p:sp>
        <p:nvSpPr>
          <p:cNvPr id="127" name="Tit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General </a:t>
            </a:r>
            <a:r>
              <a:rPr dirty="0"/>
              <a:t>Guidelines</a:t>
            </a:r>
            <a:r>
              <a:rPr lang="en-US" dirty="0"/>
              <a:t> for Template Use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99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188600" cy="2819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30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0343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77823">
              <a:buSzTx/>
              <a:buNone/>
              <a:defRPr sz="1919"/>
            </a:pPr>
            <a:r>
              <a:rPr lang="en-US" sz="2400" dirty="0"/>
              <a:t>Sample bullet slide text:</a:t>
            </a:r>
          </a:p>
          <a:p>
            <a:pPr marL="263347" indent="-263347" defTabSz="877823">
              <a:defRPr sz="1919"/>
            </a:pPr>
            <a:r>
              <a:rPr lang="en-US" sz="2400" dirty="0"/>
              <a:t>All bullets should be same point size.</a:t>
            </a:r>
          </a:p>
          <a:p>
            <a:pPr marL="583386" lvl="1" indent="-263347" defTabSz="877823">
              <a:defRPr sz="1919"/>
            </a:pPr>
            <a:r>
              <a:rPr lang="en-US" sz="2400" dirty="0"/>
              <a:t>Second and third bullet lines can be smaller only if space is needed and copy needs to remain on slide.</a:t>
            </a:r>
          </a:p>
          <a:p>
            <a:pPr marL="857707" lvl="2" indent="-263347" defTabSz="877823">
              <a:defRPr sz="1919"/>
            </a:pPr>
            <a:r>
              <a:rPr lang="en-US" sz="2400" dirty="0"/>
              <a:t>Sample third bullet line.</a:t>
            </a:r>
          </a:p>
        </p:txBody>
      </p:sp>
      <p:sp>
        <p:nvSpPr>
          <p:cNvPr id="131" name="Tit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Bullet Copy Slide Example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4"/>
          <p:cNvSpPr txBox="1">
            <a:spLocks noGrp="1"/>
          </p:cNvSpPr>
          <p:nvPr>
            <p:ph type="title"/>
          </p:nvPr>
        </p:nvSpPr>
        <p:spPr>
          <a:xfrm>
            <a:off x="685800" y="2133600"/>
            <a:ext cx="7772400" cy="2758969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This is a sample divider slide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to be used for quotes or other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text that needs special treatment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or can be left blank.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188600" cy="2819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142" name="Text Placeholder 4"/>
          <p:cNvSpPr txBox="1">
            <a:spLocks noGrp="1"/>
          </p:cNvSpPr>
          <p:nvPr>
            <p:ph type="body" idx="1"/>
          </p:nvPr>
        </p:nvSpPr>
        <p:spPr>
          <a:xfrm>
            <a:off x="914398" y="1828799"/>
            <a:ext cx="7299739" cy="346859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lang="en-US" dirty="0"/>
              <a:t>Sample table for simple budget slides</a:t>
            </a:r>
            <a:endParaRPr dirty="0"/>
          </a:p>
        </p:txBody>
      </p:sp>
      <p:sp>
        <p:nvSpPr>
          <p:cNvPr id="143" name="Tit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Table</a:t>
            </a:r>
            <a:endParaRPr dirty="0"/>
          </a:p>
        </p:txBody>
      </p:sp>
      <p:graphicFrame>
        <p:nvGraphicFramePr>
          <p:cNvPr id="144" name="Table 3"/>
          <p:cNvGraphicFramePr/>
          <p:nvPr>
            <p:extLst>
              <p:ext uri="{D42A27DB-BD31-4B8C-83A1-F6EECF244321}">
                <p14:modId xmlns:p14="http://schemas.microsoft.com/office/powerpoint/2010/main" val="2726420732"/>
              </p:ext>
            </p:extLst>
          </p:nvPr>
        </p:nvGraphicFramePr>
        <p:xfrm>
          <a:off x="914400" y="2706077"/>
          <a:ext cx="7772401" cy="2460945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318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rgbClr val="4B8B2B"/>
                          </a:solidFill>
                        </a:rPr>
                        <a:t>Category Table</a:t>
                      </a:r>
                      <a:r>
                        <a:rPr lang="en-US" sz="2000" baseline="0" dirty="0">
                          <a:solidFill>
                            <a:srgbClr val="4B8B2B"/>
                          </a:solidFill>
                        </a:rPr>
                        <a:t> Head</a:t>
                      </a:r>
                      <a:endParaRPr sz="20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Col 1</a:t>
                      </a:r>
                      <a:endParaRPr sz="20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rgbClr val="4B8B2B"/>
                          </a:solidFill>
                        </a:rPr>
                        <a:t>Col 2</a:t>
                      </a:r>
                      <a:endParaRPr sz="20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rgbClr val="4B8B2B"/>
                          </a:solidFill>
                        </a:rPr>
                        <a:t>Col 3</a:t>
                      </a:r>
                      <a:endParaRPr sz="20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rgbClr val="4B8B2B"/>
                          </a:solidFill>
                        </a:rPr>
                        <a:t>Col 4</a:t>
                      </a:r>
                      <a:endParaRPr sz="20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Category One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Category Two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Category Three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Category Four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graphicFrame>
        <p:nvGraphicFramePr>
          <p:cNvPr id="157" name="SmartArt Placeholder 8"/>
          <p:cNvGraphicFramePr/>
          <p:nvPr>
            <p:extLst>
              <p:ext uri="{D42A27DB-BD31-4B8C-83A1-F6EECF244321}">
                <p14:modId xmlns:p14="http://schemas.microsoft.com/office/powerpoint/2010/main" val="773669766"/>
              </p:ext>
            </p:extLst>
          </p:nvPr>
        </p:nvGraphicFramePr>
        <p:xfrm>
          <a:off x="772240" y="1758949"/>
          <a:ext cx="7559910" cy="367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8" name="Title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</a:t>
            </a:r>
            <a:r>
              <a:rPr lang="en-US"/>
              <a:t>Bar Chart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188600" cy="2819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47" name="Text Placeholder 6"/>
          <p:cNvSpPr txBox="1">
            <a:spLocks noGrp="1"/>
          </p:cNvSpPr>
          <p:nvPr>
            <p:ph type="body" sz="half" idx="1"/>
          </p:nvPr>
        </p:nvSpPr>
        <p:spPr>
          <a:xfrm>
            <a:off x="4587630" y="1828800"/>
            <a:ext cx="3638063" cy="3732610"/>
          </a:xfrm>
          <a:prstGeom prst="rect">
            <a:avLst/>
          </a:prstGeom>
        </p:spPr>
        <p:txBody>
          <a:bodyPr/>
          <a:lstStyle/>
          <a:p>
            <a:r>
              <a:rPr dirty="0"/>
              <a:t>First text bullet about campus can be short or long</a:t>
            </a:r>
          </a:p>
          <a:p>
            <a:r>
              <a:rPr dirty="0"/>
              <a:t>Second text bullet about campus</a:t>
            </a:r>
          </a:p>
          <a:p>
            <a:r>
              <a:rPr dirty="0"/>
              <a:t>Third bullet point about campus </a:t>
            </a:r>
          </a:p>
        </p:txBody>
      </p:sp>
      <p:sp>
        <p:nvSpPr>
          <p:cNvPr id="148" name="Title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t>Gulfport Campus</a:t>
            </a:r>
          </a:p>
        </p:txBody>
      </p:sp>
      <p:pic>
        <p:nvPicPr>
          <p:cNvPr id="149" name="Picture Placeholder 7" descr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43" b="243"/>
          <a:stretch>
            <a:fillRect/>
          </a:stretch>
        </p:blipFill>
        <p:spPr>
          <a:xfrm>
            <a:off x="838200" y="1828799"/>
            <a:ext cx="3429000" cy="37325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Stetson_Law">
      <a:dk1>
        <a:srgbClr val="000000"/>
      </a:dk1>
      <a:lt1>
        <a:srgbClr val="FFFFFF"/>
      </a:lt1>
      <a:dk2>
        <a:srgbClr val="4B8B2B"/>
      </a:dk2>
      <a:lt2>
        <a:srgbClr val="BFD09B"/>
      </a:lt2>
      <a:accent1>
        <a:srgbClr val="88898A"/>
      </a:accent1>
      <a:accent2>
        <a:srgbClr val="00AEEF"/>
      </a:accent2>
      <a:accent3>
        <a:srgbClr val="803D9B"/>
      </a:accent3>
      <a:accent4>
        <a:srgbClr val="4F8B2B"/>
      </a:accent4>
      <a:accent5>
        <a:srgbClr val="BFD09B"/>
      </a:accent5>
      <a:accent6>
        <a:srgbClr val="E52F2F"/>
      </a:accent6>
      <a:hlink>
        <a:srgbClr val="4B8B2B"/>
      </a:hlink>
      <a:folHlink>
        <a:srgbClr val="BFD09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98A"/>
      </a:accent1>
      <a:accent2>
        <a:srgbClr val="00AEEF"/>
      </a:accent2>
      <a:accent3>
        <a:srgbClr val="803D9B"/>
      </a:accent3>
      <a:accent4>
        <a:srgbClr val="4F8B2B"/>
      </a:accent4>
      <a:accent5>
        <a:srgbClr val="BFD09B"/>
      </a:accent5>
      <a:accent6>
        <a:srgbClr val="E52F2F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31581c6-7fd3-4045-bbc8-f7bb161f6ddd">
      <Terms xmlns="http://schemas.microsoft.com/office/infopath/2007/PartnerControls"/>
    </lcf76f155ced4ddcb4097134ff3c332f>
    <TaxCatchAll xmlns="abf67ee3-3f23-46b8-a2a7-b01ba7c1a7a5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8472C48F41B49A56FFDEEB4204463" ma:contentTypeVersion="20" ma:contentTypeDescription="Create a new document." ma:contentTypeScope="" ma:versionID="19abab8183c2346980896341dbb4e705">
  <xsd:schema xmlns:xsd="http://www.w3.org/2001/XMLSchema" xmlns:xs="http://www.w3.org/2001/XMLSchema" xmlns:p="http://schemas.microsoft.com/office/2006/metadata/properties" xmlns:ns1="http://schemas.microsoft.com/sharepoint/v3" xmlns:ns2="031581c6-7fd3-4045-bbc8-f7bb161f6ddd" xmlns:ns3="abf67ee3-3f23-46b8-a2a7-b01ba7c1a7a5" targetNamespace="http://schemas.microsoft.com/office/2006/metadata/properties" ma:root="true" ma:fieldsID="30be141b928fc50db43e87af4e875478" ns1:_="" ns2:_="" ns3:_="">
    <xsd:import namespace="http://schemas.microsoft.com/sharepoint/v3"/>
    <xsd:import namespace="031581c6-7fd3-4045-bbc8-f7bb161f6ddd"/>
    <xsd:import namespace="abf67ee3-3f23-46b8-a2a7-b01ba7c1a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581c6-7fd3-4045-bbc8-f7bb161f6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2881b5-e800-45b5-9690-d88bf9558a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67ee3-3f23-46b8-a2a7-b01ba7c1a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b94ae5-df2b-46b8-98b2-9071a014c8f4}" ma:internalName="TaxCatchAll" ma:showField="CatchAllData" ma:web="abf67ee3-3f23-46b8-a2a7-b01ba7c1a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C7825-525C-44D2-921F-DE488D39B30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31581c6-7fd3-4045-bbc8-f7bb161f6ddd"/>
    <ds:schemaRef ds:uri="abf67ee3-3f23-46b8-a2a7-b01ba7c1a7a5"/>
  </ds:schemaRefs>
</ds:datastoreItem>
</file>

<file path=customXml/itemProps2.xml><?xml version="1.0" encoding="utf-8"?>
<ds:datastoreItem xmlns:ds="http://schemas.openxmlformats.org/officeDocument/2006/customXml" ds:itemID="{FC13F6C6-1104-4482-BBD7-056BA51B66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E537C3-A35F-41B0-9478-ED1FAF339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1581c6-7fd3-4045-bbc8-f7bb161f6ddd"/>
    <ds:schemaRef ds:uri="abf67ee3-3f23-46b8-a2a7-b01ba7c1a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250</Words>
  <Application>Microsoft Macintosh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Default Theme</vt:lpstr>
      <vt:lpstr>PowerPoint Presentation</vt:lpstr>
      <vt:lpstr>PowerPoint Presentation</vt:lpstr>
      <vt:lpstr>General Guidelines for Template Use</vt:lpstr>
      <vt:lpstr>PowerPoint Presentation</vt:lpstr>
      <vt:lpstr>Bullet Copy Slide Example</vt:lpstr>
      <vt:lpstr>This is a sample divider slide to be used for quotes or other text that needs special treatment or can be left blank.</vt:lpstr>
      <vt:lpstr>Sample Table</vt:lpstr>
      <vt:lpstr>Sample Bar Chart</vt:lpstr>
      <vt:lpstr>Gulfport Campus</vt:lpstr>
      <vt:lpstr>Photo with Title or Caption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Sandy Cromp</cp:lastModifiedBy>
  <cp:revision>8</cp:revision>
  <dcterms:modified xsi:type="dcterms:W3CDTF">2025-04-03T17:13:18Z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0x01010078D8472C48F41B49A56FFDEEB4204463</vt:lpwstr>
  </property>
  <property fmtid="{D5CDD505-2E9C-101B-9397-08002B2CF9AE}" pid="3" name="MediaServiceImageTags">
    <vt:lpwstr/>
  </property>
</Properties>
</file>