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DDE"/>
          </a:solidFill>
        </a:fill>
      </a:tcStyle>
    </a:wholeTbl>
    <a:band2H>
      <a:tcTxStyle/>
      <a:tcStyle>
        <a:tcBdr/>
        <a:fill>
          <a:solidFill>
            <a:srgbClr val="EC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CCCC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755445"/>
          <c:y val="0.0761023"/>
          <c:w val="0.712786"/>
          <c:h val="0.793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223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3.0</c:v>
                </c:pt>
                <c:pt idx="1">
                  <c:v>2.5</c:v>
                </c:pt>
                <c:pt idx="2">
                  <c:v>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3.0</c:v>
                </c:pt>
                <c:pt idx="2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EA370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456888"/>
        <c:axId val="-2124453480"/>
      </c:barChart>
      <c:catAx>
        <c:axId val="-2124456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124453480"/>
        <c:crosses val="autoZero"/>
        <c:auto val="1"/>
        <c:lblAlgn val="ctr"/>
        <c:lblOffset val="100"/>
        <c:noMultiLvlLbl val="1"/>
      </c:catAx>
      <c:valAx>
        <c:axId val="-212445348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124456888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1017"/>
          <c:y val="0.387896"/>
          <c:w val="0.18983"/>
          <c:h val="0.25330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0000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626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569" y="4800600"/>
            <a:ext cx="28469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71599"/>
            <a:ext cx="8331399" cy="304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 marL="1280160" indent="-34290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  <a:defRPr/>
            </a:lvl4pPr>
            <a:lvl5pPr>
              <a:lnSpc>
                <a:spcPts val="2800"/>
              </a:lnSpc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</a:t>
            </a:r>
            <a:r>
              <a:rPr dirty="0" smtClean="0"/>
              <a:t>Four</a:t>
            </a:r>
            <a:endParaRPr dirty="0"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" name="Line"/>
          <p:cNvSpPr/>
          <p:nvPr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7" name="Picture 1" descr="Picture 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1371600"/>
            <a:ext cx="3352800" cy="279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841248" indent="-246888">
              <a:defRPr sz="1800"/>
            </a:lvl3pPr>
            <a:lvl4pPr marL="1280160" indent="-257175">
              <a:defRPr sz="1800"/>
            </a:lvl4pPr>
            <a:lvl5pPr marL="2122714" indent="-293914"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</a:t>
            </a:r>
            <a:r>
              <a:rPr dirty="0" smtClean="0"/>
              <a:t>Four</a:t>
            </a:r>
            <a:endParaRPr dirty="0"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4490474" y="1371600"/>
            <a:ext cx="3429001" cy="27993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9" name="Picture 1" descr="Picture 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6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75553" y="3007683"/>
            <a:ext cx="2611248" cy="127558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371600"/>
            <a:ext cx="5421086" cy="2935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1pPr>
            <a:lvl2pPr marL="54864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2pPr>
            <a:lvl3pPr marL="841248" indent="-2468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3pPr>
            <a:lvl4pPr marL="1628775" indent="-257175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4pPr>
            <a:lvl5pPr marL="2122714" indent="-293914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</a:t>
            </a:r>
            <a:r>
              <a:rPr dirty="0" smtClean="0"/>
              <a:t>Four</a:t>
            </a:r>
            <a:endParaRPr dirty="0"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75553" y="1347657"/>
            <a:ext cx="2611248" cy="1510211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9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0" name="Picture 1" descr="Picture 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2" name="Picture Placeholder 4"/>
          <p:cNvSpPr>
            <a:spLocks noGrp="1"/>
          </p:cNvSpPr>
          <p:nvPr>
            <p:ph type="pic" idx="13"/>
          </p:nvPr>
        </p:nvSpPr>
        <p:spPr>
          <a:xfrm>
            <a:off x="457200" y="1371600"/>
            <a:ext cx="8229600" cy="304599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9" name="Picture 1" descr="Picture 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slide">
    <p:bg>
      <p:bgPr>
        <a:solidFill>
          <a:srgbClr val="4B8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131969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5800" y="2971800"/>
            <a:ext cx="77724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Font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 smtClean="0"/>
              <a:t>subhead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440180"/>
            <a:ext cx="9144000" cy="2235709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20756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440180"/>
            <a:ext cx="9144000" cy="2235709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20756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90733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3" name="Picture 1" descr="Picture 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00800" y="4590288"/>
            <a:ext cx="2304288" cy="38404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569" y="4800600"/>
            <a:ext cx="28469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7665"/>
          </a:xfrm>
          <a:prstGeom prst="rect">
            <a:avLst/>
          </a:prstGeom>
          <a:solidFill>
            <a:srgbClr val="4B8B2B"/>
          </a:solidFill>
          <a:ln w="3175">
            <a:solidFill>
              <a:srgbClr val="4B8B2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04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</a:t>
            </a:r>
            <a:r>
              <a:rPr dirty="0" smtClean="0"/>
              <a:t>Four</a:t>
            </a:r>
            <a:endParaRPr dirty="0"/>
          </a:p>
        </p:txBody>
      </p:sp>
      <p:sp>
        <p:nvSpPr>
          <p:cNvPr id="8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3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594359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868680" marR="0" indent="-27431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85000"/>
        <a:buFont typeface="Wingdings" charset="2"/>
        <a:buChar char="Ø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280160" marR="0" indent="-2857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 typeface="Wingdings" charset="2"/>
        <a:buChar char="§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215537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514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9718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34290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8862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w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1" name="Rectangle 3"/>
          <p:cNvSpPr/>
          <p:nvPr/>
        </p:nvSpPr>
        <p:spPr>
          <a:xfrm>
            <a:off x="0" y="0"/>
            <a:ext cx="9144000" cy="110643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12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3039405" y="4493491"/>
            <a:ext cx="5139749" cy="53570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Month XX</a:t>
            </a:r>
            <a:r>
              <a:rPr dirty="0" smtClean="0"/>
              <a:t>, </a:t>
            </a:r>
            <a:r>
              <a:rPr dirty="0"/>
              <a:t>2019</a:t>
            </a:r>
          </a:p>
        </p:txBody>
      </p:sp>
      <p:sp>
        <p:nvSpPr>
          <p:cNvPr id="116" name="The Stetson Law Profile"/>
          <p:cNvSpPr txBox="1"/>
          <p:nvPr/>
        </p:nvSpPr>
        <p:spPr>
          <a:xfrm>
            <a:off x="1817010" y="1564010"/>
            <a:ext cx="719010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595959"/>
                </a:solidFill>
              </a:defRPr>
            </a:lvl1pPr>
          </a:lstStyle>
          <a:p>
            <a:pPr algn="ctr"/>
            <a:r>
              <a:rPr lang="en-US" sz="4400" dirty="0" smtClean="0"/>
              <a:t>Presentation Title</a:t>
            </a:r>
            <a:endParaRPr sz="4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66758" y="4800600"/>
            <a:ext cx="263502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53" name="Title 5"/>
          <p:cNvSpPr txBox="1">
            <a:spLocks noGrp="1"/>
          </p:cNvSpPr>
          <p:nvPr>
            <p:ph type="title" idx="4294967295"/>
          </p:nvPr>
        </p:nvSpPr>
        <p:spPr>
          <a:xfrm>
            <a:off x="0" y="205978"/>
            <a:ext cx="8229600" cy="76557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7" b="14749"/>
          <a:stretch/>
        </p:blipFill>
        <p:spPr>
          <a:xfrm>
            <a:off x="471831" y="205978"/>
            <a:ext cx="8200339" cy="3990243"/>
          </a:xfrm>
        </p:spPr>
      </p:pic>
      <p:sp>
        <p:nvSpPr>
          <p:cNvPr id="3" name="TextBox 2"/>
          <p:cNvSpPr txBox="1"/>
          <p:nvPr/>
        </p:nvSpPr>
        <p:spPr>
          <a:xfrm>
            <a:off x="539757" y="4349759"/>
            <a:ext cx="79565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Photo c</a:t>
            </a: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aption copy in Arial 18 pt. </a:t>
            </a:r>
            <a:r>
              <a:rPr kumimoji="0" lang="en-US" sz="1800" b="0" i="1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italic.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3491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 rotWithShape="1">
          <a:blip r:embed="rId2">
            <a:extLst/>
          </a:blip>
          <a:srcRect l="2501" t="18046" r="2501" b="21152"/>
          <a:stretch/>
        </p:blipFill>
        <p:spPr>
          <a:xfrm>
            <a:off x="-18300" y="530038"/>
            <a:ext cx="9173068" cy="3686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1400" y="4467563"/>
            <a:ext cx="2359152" cy="39319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0" y="4393774"/>
            <a:ext cx="2781300" cy="535709"/>
          </a:xfrm>
          <a:prstGeom prst="rect">
            <a:avLst/>
          </a:prstGeom>
        </p:spPr>
        <p:txBody>
          <a:bodyPr/>
          <a:lstStyle>
            <a:lvl1pPr>
              <a:defRPr sz="1800" cap="none"/>
            </a:lvl1pPr>
          </a:lstStyle>
          <a:p>
            <a:r>
              <a:rPr lang="en-US" dirty="0" smtClean="0"/>
              <a:t>Month XX, 2019</a:t>
            </a:r>
            <a:endParaRPr dirty="0"/>
          </a:p>
        </p:txBody>
      </p:sp>
      <p:sp>
        <p:nvSpPr>
          <p:cNvPr id="122" name="Rectangle 3"/>
          <p:cNvSpPr/>
          <p:nvPr/>
        </p:nvSpPr>
        <p:spPr>
          <a:xfrm>
            <a:off x="0" y="0"/>
            <a:ext cx="9144000" cy="110643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23" name="The Stetson Law Profile"/>
          <p:cNvSpPr txBox="1"/>
          <p:nvPr/>
        </p:nvSpPr>
        <p:spPr>
          <a:xfrm>
            <a:off x="0" y="237937"/>
            <a:ext cx="9144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4400" dirty="0" smtClean="0"/>
              <a:t>Presentation Title</a:t>
            </a:r>
            <a:endParaRPr sz="4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6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1" y="1371599"/>
            <a:ext cx="8390467" cy="2978151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ea typeface="ＭＳ Ｐゴシック" charset="-128"/>
              </a:rPr>
              <a:t>Typeface </a:t>
            </a:r>
            <a:r>
              <a:rPr lang="en-US" altLang="en-US" sz="1800" dirty="0">
                <a:latin typeface="Arial" charset="0"/>
                <a:ea typeface="ＭＳ Ｐゴシック" charset="-128"/>
              </a:rPr>
              <a:t>should always be Arial and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never </a:t>
            </a:r>
            <a:r>
              <a:rPr lang="en-US" altLang="en-US" sz="1800" dirty="0">
                <a:latin typeface="Arial" charset="0"/>
                <a:ea typeface="ＭＳ Ｐゴシック" charset="-128"/>
              </a:rPr>
              <a:t>smaller than 18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point.</a:t>
            </a:r>
            <a:endParaRPr lang="en-US" altLang="en-US" sz="1800" dirty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Chart colors should follow color examples provided in this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template.</a:t>
            </a:r>
            <a:endParaRPr lang="en-US" altLang="en-US" sz="1800" dirty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When inserting new slides, always be sure to choose from the Stetson Law template slides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provided.</a:t>
            </a:r>
            <a:endParaRPr lang="en-US" altLang="en-US" sz="1800" dirty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Avoid moving text fields from original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positions.</a:t>
            </a:r>
            <a:endParaRPr lang="en-US" altLang="en-US" sz="1800" dirty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Example layouts provided on following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slides.</a:t>
            </a:r>
          </a:p>
          <a:p>
            <a:pPr eaLnBrk="1" hangingPunct="1"/>
            <a:r>
              <a:rPr lang="en-US" altLang="en-US" sz="1800" dirty="0" smtClean="0">
                <a:latin typeface="Arial" charset="0"/>
                <a:ea typeface="ＭＳ Ｐゴシック" charset="-128"/>
              </a:rPr>
              <a:t>Never place copy or photo below the green </a:t>
            </a:r>
            <a:r>
              <a:rPr lang="en-US" altLang="en-US" sz="1800" smtClean="0">
                <a:latin typeface="Arial" charset="0"/>
                <a:ea typeface="ＭＳ Ｐゴシック" charset="-128"/>
              </a:rPr>
              <a:t>line below, </a:t>
            </a:r>
            <a:r>
              <a:rPr lang="en-US" altLang="en-US" sz="1800" dirty="0" smtClean="0">
                <a:latin typeface="Arial" charset="0"/>
                <a:ea typeface="ＭＳ Ｐゴシック" charset="-128"/>
              </a:rPr>
              <a:t>use blank slide without logo for full slide photos.</a:t>
            </a:r>
            <a:endParaRPr lang="en-US" altLang="en-US" sz="1800" dirty="0">
              <a:latin typeface="Arial" charset="0"/>
              <a:ea typeface="ＭＳ Ｐゴシック" charset="-128"/>
            </a:endParaRPr>
          </a:p>
        </p:txBody>
      </p:sp>
      <p:sp>
        <p:nvSpPr>
          <p:cNvPr id="127" name="Title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dirty="0" smtClean="0"/>
              <a:t>Guidelines</a:t>
            </a:r>
            <a:r>
              <a:rPr lang="en-US" dirty="0" smtClean="0"/>
              <a:t> for Template Use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0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8229600" cy="3025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77823">
              <a:buSzTx/>
              <a:buNone/>
              <a:defRPr sz="1919"/>
            </a:pPr>
            <a:r>
              <a:rPr lang="en-US" dirty="0" smtClean="0"/>
              <a:t>Sample bullet slide text:</a:t>
            </a:r>
            <a:endParaRPr lang="en-US" dirty="0"/>
          </a:p>
          <a:p>
            <a:pPr marL="263347" indent="-263347" defTabSz="877823">
              <a:defRPr sz="1919"/>
            </a:pPr>
            <a:r>
              <a:rPr lang="en-US" dirty="0" smtClean="0"/>
              <a:t>All bullets should be same point size.</a:t>
            </a:r>
            <a:endParaRPr lang="en-US" dirty="0"/>
          </a:p>
          <a:p>
            <a:pPr marL="583386" lvl="1" indent="-263347" defTabSz="877823">
              <a:defRPr sz="1919"/>
            </a:pPr>
            <a:r>
              <a:rPr lang="en-US" dirty="0" smtClean="0"/>
              <a:t>Second and third bullet lines can be smaller only if space is needed and copy needs to remain on slide.</a:t>
            </a:r>
            <a:endParaRPr lang="en-US" dirty="0"/>
          </a:p>
          <a:p>
            <a:pPr marL="857707" lvl="2" indent="-263347" defTabSz="877823">
              <a:defRPr sz="1919"/>
            </a:pPr>
            <a:r>
              <a:rPr lang="en-US" dirty="0" smtClean="0"/>
              <a:t>Sample third bullet line.</a:t>
            </a:r>
            <a:endParaRPr lang="en-US" dirty="0"/>
          </a:p>
        </p:txBody>
      </p:sp>
      <p:sp>
        <p:nvSpPr>
          <p:cNvPr id="131" name="Title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Bullet Copy Slide Example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This is a sample divider slide to be used for quotes or other text that needs special treatment or can be left blank.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42" name="Text Placeholder 4"/>
          <p:cNvSpPr txBox="1">
            <a:spLocks noGrp="1"/>
          </p:cNvSpPr>
          <p:nvPr>
            <p:ph type="body" idx="1"/>
          </p:nvPr>
        </p:nvSpPr>
        <p:spPr>
          <a:xfrm>
            <a:off x="914399" y="1371600"/>
            <a:ext cx="7299739" cy="260144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lang="en-US" dirty="0" smtClean="0"/>
              <a:t>Sample table for simple budget slides</a:t>
            </a:r>
            <a:endParaRPr dirty="0"/>
          </a:p>
        </p:txBody>
      </p:sp>
      <p:sp>
        <p:nvSpPr>
          <p:cNvPr id="143" name="Title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</a:t>
            </a:r>
            <a:endParaRPr dirty="0"/>
          </a:p>
        </p:txBody>
      </p:sp>
      <p:graphicFrame>
        <p:nvGraphicFramePr>
          <p:cNvPr id="144" name="Table 3"/>
          <p:cNvGraphicFramePr/>
          <p:nvPr>
            <p:extLst>
              <p:ext uri="{D42A27DB-BD31-4B8C-83A1-F6EECF244321}">
                <p14:modId xmlns:p14="http://schemas.microsoft.com/office/powerpoint/2010/main" val="2726420732"/>
              </p:ext>
            </p:extLst>
          </p:nvPr>
        </p:nvGraphicFramePr>
        <p:xfrm>
          <a:off x="914401" y="2029558"/>
          <a:ext cx="7772401" cy="2057400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3188677"/>
                <a:gridCol w="1145931"/>
                <a:gridCol w="1145931"/>
                <a:gridCol w="1145931"/>
                <a:gridCol w="1145931"/>
              </a:tblGrid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rgbClr val="4B8B2B"/>
                          </a:solidFill>
                        </a:rPr>
                        <a:t>Category Table</a:t>
                      </a:r>
                      <a:r>
                        <a:rPr lang="en-US" sz="1500" baseline="0" dirty="0" smtClean="0">
                          <a:solidFill>
                            <a:srgbClr val="4B8B2B"/>
                          </a:solidFill>
                        </a:rPr>
                        <a:t> Head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Col 1</a:t>
                      </a:r>
                      <a:endParaRPr sz="15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rgbClr val="4B8B2B"/>
                          </a:solidFill>
                        </a:rPr>
                        <a:t>Col 2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rgbClr val="4B8B2B"/>
                          </a:solidFill>
                        </a:rPr>
                        <a:t>Col 3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rgbClr val="4B8B2B"/>
                          </a:solidFill>
                        </a:rPr>
                        <a:t>Col 4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Category One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Category Two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Category Three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Category Four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graphicFrame>
        <p:nvGraphicFramePr>
          <p:cNvPr id="157" name="SmartArt Placeholder 8"/>
          <p:cNvGraphicFramePr/>
          <p:nvPr>
            <p:extLst>
              <p:ext uri="{D42A27DB-BD31-4B8C-83A1-F6EECF244321}">
                <p14:modId xmlns:p14="http://schemas.microsoft.com/office/powerpoint/2010/main" val="3541950662"/>
              </p:ext>
            </p:extLst>
          </p:nvPr>
        </p:nvGraphicFramePr>
        <p:xfrm>
          <a:off x="772240" y="1319212"/>
          <a:ext cx="7559910" cy="296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8" name="Title 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smtClean="0"/>
              <a:t>Bar Chart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7" name="Text Placeholder 6"/>
          <p:cNvSpPr txBox="1">
            <a:spLocks noGrp="1"/>
          </p:cNvSpPr>
          <p:nvPr>
            <p:ph type="body" sz="half" idx="1"/>
          </p:nvPr>
        </p:nvSpPr>
        <p:spPr>
          <a:xfrm>
            <a:off x="4181231" y="1371600"/>
            <a:ext cx="3638063" cy="2799458"/>
          </a:xfrm>
          <a:prstGeom prst="rect">
            <a:avLst/>
          </a:prstGeom>
        </p:spPr>
        <p:txBody>
          <a:bodyPr/>
          <a:lstStyle/>
          <a:p>
            <a:r>
              <a:rPr dirty="0"/>
              <a:t>First text bullet about campus can be short or long</a:t>
            </a:r>
          </a:p>
          <a:p>
            <a:r>
              <a:rPr dirty="0"/>
              <a:t>Second text bullet about campus</a:t>
            </a:r>
          </a:p>
          <a:p>
            <a:r>
              <a:rPr dirty="0"/>
              <a:t>Third bullet point about campus </a:t>
            </a:r>
          </a:p>
        </p:txBody>
      </p:sp>
      <p:sp>
        <p:nvSpPr>
          <p:cNvPr id="148" name="Title 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t>Gulfport Campus</a:t>
            </a:r>
          </a:p>
        </p:txBody>
      </p:sp>
      <p:pic>
        <p:nvPicPr>
          <p:cNvPr id="149" name="Picture Placeholder 7" descr="Picture Placeholder 7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/>
          </a:blip>
          <a:srcRect t="14975" b="243"/>
          <a:stretch/>
        </p:blipFill>
        <p:spPr>
          <a:xfrm>
            <a:off x="457316" y="1200384"/>
            <a:ext cx="3291840" cy="30451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Photo with Title or Caption</a:t>
            </a:r>
            <a:endParaRPr dirty="0"/>
          </a:p>
        </p:txBody>
      </p:sp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13041"/>
          <a:stretch>
            <a:fillRect/>
          </a:stretch>
        </p:blipFill>
        <p:spPr>
          <a:xfrm>
            <a:off x="1444752" y="1204104"/>
            <a:ext cx="6254496" cy="3086187"/>
          </a:xfr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tetson_Law">
      <a:dk1>
        <a:srgbClr val="000000"/>
      </a:dk1>
      <a:lt1>
        <a:srgbClr val="FFFFFF"/>
      </a:lt1>
      <a:dk2>
        <a:srgbClr val="4B8B2B"/>
      </a:dk2>
      <a:lt2>
        <a:srgbClr val="BFD09B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4B8B2B"/>
      </a:hlink>
      <a:folHlink>
        <a:srgbClr val="BFD0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251</Words>
  <Application>Microsoft Macintosh PowerPoint</Application>
  <PresentationFormat>On-screen Show (16:9)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PowerPoint Presentation</vt:lpstr>
      <vt:lpstr>PowerPoint Presentation</vt:lpstr>
      <vt:lpstr>General Guidelines for Template Use</vt:lpstr>
      <vt:lpstr>Bullet Copy Slide Example</vt:lpstr>
      <vt:lpstr>This is a sample divider slide to be used for quotes or other text that needs special treatment or can be left blank.</vt:lpstr>
      <vt:lpstr>Sample Table</vt:lpstr>
      <vt:lpstr>Sample Bar Chart</vt:lpstr>
      <vt:lpstr>Gulfport Campus</vt:lpstr>
      <vt:lpstr>Photo with Title or Caption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Kathryn Shagas</cp:lastModifiedBy>
  <cp:revision>9</cp:revision>
  <dcterms:modified xsi:type="dcterms:W3CDTF">2019-05-22T00:33:09Z</dcterms:modified>
</cp:coreProperties>
</file>