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8823B-F605-420C-82B4-B42B712D451E}" v="2" dt="2019-05-21T16:01:44.2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DDE"/>
          </a:solidFill>
        </a:fill>
      </a:tcStyle>
    </a:wholeTbl>
    <a:band2H>
      <a:tcTxStyle/>
      <a:tcStyle>
        <a:tcBdr/>
        <a:fill>
          <a:solidFill>
            <a:srgbClr val="EC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CCC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iliberto" userId="2b6a7e68-745c-49a6-b609-93244a57602a" providerId="ADAL" clId="{49A8823B-F605-420C-82B4-B42B712D451E}"/>
    <pc:docChg chg="addSld modSld">
      <pc:chgData name="Lisa Diliberto" userId="2b6a7e68-745c-49a6-b609-93244a57602a" providerId="ADAL" clId="{49A8823B-F605-420C-82B4-B42B712D451E}" dt="2019-05-21T16:01:44.290" v="1"/>
      <pc:docMkLst>
        <pc:docMk/>
      </pc:docMkLst>
      <pc:sldChg chg="modSp">
        <pc:chgData name="Lisa Diliberto" userId="2b6a7e68-745c-49a6-b609-93244a57602a" providerId="ADAL" clId="{49A8823B-F605-420C-82B4-B42B712D451E}" dt="2019-05-21T16:00:58.357" v="0" actId="1076"/>
        <pc:sldMkLst>
          <pc:docMk/>
          <pc:sldMk cId="0" sldId="256"/>
        </pc:sldMkLst>
        <pc:picChg chg="mod">
          <ac:chgData name="Lisa Diliberto" userId="2b6a7e68-745c-49a6-b609-93244a57602a" providerId="ADAL" clId="{49A8823B-F605-420C-82B4-B42B712D451E}" dt="2019-05-21T16:00:58.357" v="0" actId="1076"/>
          <ac:picMkLst>
            <pc:docMk/>
            <pc:sldMk cId="0" sldId="256"/>
            <ac:picMk id="2" creationId="{00000000-0000-0000-0000-000000000000}"/>
          </ac:picMkLst>
        </pc:picChg>
      </pc:sldChg>
      <pc:sldChg chg="add">
        <pc:chgData name="Lisa Diliberto" userId="2b6a7e68-745c-49a6-b609-93244a57602a" providerId="ADAL" clId="{49A8823B-F605-420C-82B4-B42B712D451E}" dt="2019-05-21T16:01:44.290" v="1"/>
        <pc:sldMkLst>
          <pc:docMk/>
          <pc:sldMk cId="252879965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7.5544500000000001E-2"/>
          <c:y val="7.6102299999999998E-2"/>
          <c:w val="0.71278600000000003"/>
          <c:h val="0.793664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17223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2.5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6-44DF-9966-57795EEC3B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3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6-44DF-9966-57795EEC3B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7EA370"/>
            </a:solidFill>
            <a:ln w="9525" cap="flat">
              <a:solidFill>
                <a:srgbClr val="F9F9F9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6-44DF-9966-57795EEC3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5976120"/>
        <c:axId val="-2082973832"/>
      </c:barChart>
      <c:catAx>
        <c:axId val="-2085976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082973832"/>
        <c:crosses val="autoZero"/>
        <c:auto val="1"/>
        <c:lblAlgn val="ctr"/>
        <c:lblOffset val="100"/>
        <c:noMultiLvlLbl val="1"/>
      </c:catAx>
      <c:valAx>
        <c:axId val="-208297383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-2085976120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016999999999995"/>
          <c:y val="0.38789600000000002"/>
          <c:w val="0.18983"/>
          <c:h val="0.25330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626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199" y="1828799"/>
            <a:ext cx="8331399" cy="40613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 marL="1280160" indent="-342900"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  <a:defRPr/>
            </a:lvl4pPr>
            <a:lvl5pPr>
              <a:lnSpc>
                <a:spcPts val="2800"/>
              </a:lnSpc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6" name="Line"/>
          <p:cNvSpPr/>
          <p:nvPr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4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14400" y="1828800"/>
            <a:ext cx="3352800" cy="37325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 marL="841248" indent="-246888">
              <a:defRPr sz="1800"/>
            </a:lvl3pPr>
            <a:lvl4pPr marL="1280160" indent="-257175">
              <a:defRPr sz="1800"/>
            </a:lvl4pPr>
            <a:lvl5pPr marL="2122714" indent="-293914"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4490473" y="1828800"/>
            <a:ext cx="3429001" cy="373251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75553" y="4010244"/>
            <a:ext cx="2611248" cy="1700785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200" y="1828800"/>
            <a:ext cx="5421086" cy="3914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1pPr>
            <a:lvl2pPr marL="54864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2pPr>
            <a:lvl3pPr marL="841248" indent="-246888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3pPr>
            <a:lvl4pPr marL="1628775" indent="-257175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defRPr sz="2000"/>
            </a:lvl4pPr>
            <a:lvl5pPr marL="2122714" indent="-293914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75553" y="1796875"/>
            <a:ext cx="2611248" cy="2013615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7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B8B2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2" name="Picture Placeholder 4"/>
          <p:cNvSpPr>
            <a:spLocks noGrp="1"/>
          </p:cNvSpPr>
          <p:nvPr>
            <p:ph type="pic" idx="13"/>
          </p:nvPr>
        </p:nvSpPr>
        <p:spPr>
          <a:xfrm>
            <a:off x="457200" y="1828800"/>
            <a:ext cx="8229600" cy="40613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slide">
    <p:bg>
      <p:bgPr>
        <a:solidFill>
          <a:srgbClr val="4B8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175958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85800" y="39624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Font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ts val="2400"/>
              </a:lnSpc>
              <a:spcBef>
                <a:spcPts val="0"/>
              </a:spcBef>
              <a:buClrTx/>
              <a:buSzTx/>
              <a:buNone/>
              <a:defRPr cap="all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subhead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920239"/>
            <a:ext cx="9144000" cy="2980945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2767584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1920239"/>
            <a:ext cx="9144000" cy="2980945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85800" y="2133600"/>
            <a:ext cx="7772400" cy="2767584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anchor="t">
            <a:normAutofit/>
          </a:bodyPr>
          <a:lstStyle>
            <a:lvl1pPr defTabSz="457200">
              <a:lnSpc>
                <a:spcPts val="4800"/>
              </a:lnSpc>
              <a:defRPr sz="2800" cap="none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501752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/>
        </p:nvSpPr>
        <p:spPr>
          <a:xfrm>
            <a:off x="0" y="-1"/>
            <a:ext cx="9144000" cy="1383032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 sz="3200">
                <a:solidFill>
                  <a:schemeClr val="accent4"/>
                </a:solidFill>
              </a:defRPr>
            </a:pPr>
            <a:endParaRPr/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75552" y="6126162"/>
            <a:ext cx="27432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273060" cy="2819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220"/>
          </a:xfrm>
          <a:prstGeom prst="rect">
            <a:avLst/>
          </a:prstGeom>
          <a:solidFill>
            <a:srgbClr val="4B8B2B"/>
          </a:solidFill>
          <a:ln w="3175">
            <a:solidFill>
              <a:srgbClr val="4B8B2B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06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</p:txBody>
      </p:sp>
      <p:sp>
        <p:nvSpPr>
          <p:cNvPr id="8" name="Line"/>
          <p:cNvSpPr/>
          <p:nvPr userDrawn="1"/>
        </p:nvSpPr>
        <p:spPr>
          <a:xfrm>
            <a:off x="431601" y="5890121"/>
            <a:ext cx="8356998" cy="1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3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1pPr>
      <a:lvl2pPr marL="594359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2pPr>
      <a:lvl3pPr marL="868680" marR="0" indent="-27431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85000"/>
        <a:buFont typeface="Wingdings" charset="2"/>
        <a:buChar char="Ø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3pPr>
      <a:lvl4pPr marL="1280160" marR="0" indent="-28575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>
          <a:srgbClr val="4B8B2B"/>
        </a:buClr>
        <a:buSzPct val="100000"/>
        <a:buFont typeface="Wingdings" charset="2"/>
        <a:buChar char="§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4pPr>
      <a:lvl5pPr marL="2155371" marR="0" indent="-326571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5pPr>
      <a:lvl6pPr marL="2514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6pPr>
      <a:lvl7pPr marL="29718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7pPr>
      <a:lvl8pPr marL="34290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8pPr>
      <a:lvl9pPr marL="38862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rgbClr val="4B8B2B"/>
        </a:buClr>
        <a:buSzPct val="100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" y="0"/>
            <a:ext cx="9144000" cy="6858000"/>
          </a:xfrm>
          <a:prstGeom prst="rect">
            <a:avLst/>
          </a:prstGeom>
        </p:spPr>
      </p:pic>
      <p:sp>
        <p:nvSpPr>
          <p:cNvPr id="111" name="Rectangle 3"/>
          <p:cNvSpPr/>
          <p:nvPr/>
        </p:nvSpPr>
        <p:spPr>
          <a:xfrm>
            <a:off x="0" y="0"/>
            <a:ext cx="9144000" cy="147524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12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3993858" y="5991321"/>
            <a:ext cx="5139749" cy="71427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Month XX</a:t>
            </a:r>
            <a:r>
              <a:rPr dirty="0"/>
              <a:t>, 2019</a:t>
            </a:r>
          </a:p>
        </p:txBody>
      </p:sp>
      <p:sp>
        <p:nvSpPr>
          <p:cNvPr id="116" name="The Stetson Law Profile"/>
          <p:cNvSpPr txBox="1"/>
          <p:nvPr/>
        </p:nvSpPr>
        <p:spPr>
          <a:xfrm>
            <a:off x="1943503" y="2324072"/>
            <a:ext cx="719010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595959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Photo with Title or Caption</a:t>
            </a:r>
            <a:endParaRPr dirty="0"/>
          </a:p>
        </p:txBody>
      </p:sp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13041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53" name="Title 5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20762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  <p:pic>
        <p:nvPicPr>
          <p:cNvPr id="5" name="Picture Placeholder 4" descr="stetson covered walkway.jp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249"/>
          <a:stretch/>
        </p:blipFill>
        <p:spPr>
          <a:xfrm>
            <a:off x="457200" y="465141"/>
            <a:ext cx="8229600" cy="5090025"/>
          </a:xfrm>
        </p:spPr>
      </p:pic>
      <p:sp>
        <p:nvSpPr>
          <p:cNvPr id="3" name="TextBox 2"/>
          <p:cNvSpPr txBox="1"/>
          <p:nvPr/>
        </p:nvSpPr>
        <p:spPr>
          <a:xfrm>
            <a:off x="539757" y="5799679"/>
            <a:ext cx="79565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Photo c</a:t>
            </a: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aption copy in Arial 18 pt. </a:t>
            </a:r>
            <a:r>
              <a:rPr kumimoji="0" lang="en-US" sz="18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rPr>
              <a:t>italic.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63491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2501" t="18046" r="2501" b="15350"/>
          <a:stretch>
            <a:fillRect/>
          </a:stretch>
        </p:blipFill>
        <p:spPr>
          <a:xfrm>
            <a:off x="-43700" y="1397087"/>
            <a:ext cx="9231400" cy="406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00" y="5867903"/>
            <a:ext cx="27432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ubtitle 6"/>
          <p:cNvSpPr txBox="1">
            <a:spLocks noGrp="1"/>
          </p:cNvSpPr>
          <p:nvPr>
            <p:ph type="body" sz="quarter" idx="1"/>
          </p:nvPr>
        </p:nvSpPr>
        <p:spPr>
          <a:xfrm>
            <a:off x="0" y="6181773"/>
            <a:ext cx="2984500" cy="714279"/>
          </a:xfrm>
          <a:prstGeom prst="rect">
            <a:avLst/>
          </a:prstGeom>
        </p:spPr>
        <p:txBody>
          <a:bodyPr/>
          <a:lstStyle>
            <a:lvl1pPr>
              <a:defRPr sz="1800" cap="none"/>
            </a:lvl1pPr>
          </a:lstStyle>
          <a:p>
            <a:r>
              <a:rPr lang="en-US" dirty="0"/>
              <a:t>Month XX, 2019</a:t>
            </a:r>
            <a:endParaRPr dirty="0"/>
          </a:p>
        </p:txBody>
      </p:sp>
      <p:sp>
        <p:nvSpPr>
          <p:cNvPr id="122" name="Rectangle 3"/>
          <p:cNvSpPr/>
          <p:nvPr/>
        </p:nvSpPr>
        <p:spPr>
          <a:xfrm>
            <a:off x="0" y="0"/>
            <a:ext cx="9144000" cy="1475240"/>
          </a:xfrm>
          <a:prstGeom prst="rect">
            <a:avLst/>
          </a:prstGeom>
          <a:solidFill>
            <a:srgbClr val="4B8B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B8B2B"/>
                </a:solidFill>
              </a:defRPr>
            </a:pPr>
            <a:endParaRPr/>
          </a:p>
        </p:txBody>
      </p:sp>
      <p:sp>
        <p:nvSpPr>
          <p:cNvPr id="123" name="The Stetson Law Profile"/>
          <p:cNvSpPr txBox="1"/>
          <p:nvPr/>
        </p:nvSpPr>
        <p:spPr>
          <a:xfrm>
            <a:off x="0" y="317249"/>
            <a:ext cx="91440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spcBef>
                <a:spcPts val="1800"/>
              </a:spcBef>
              <a:buClr>
                <a:srgbClr val="4B8B2B"/>
              </a:buClr>
              <a:defRPr sz="48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26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828799"/>
            <a:ext cx="8390467" cy="397086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Typeface should always be Arial and never smaller than 18 point.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Chart colors should follow color examples provided in this template.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When inserting new slides, always be sure to choose from the Stetson Law template slides provided.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Avoid moving text fields from original positions.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Example layouts provided on following slides.</a:t>
            </a:r>
          </a:p>
          <a:p>
            <a:pPr eaLnBrk="1" hangingPunct="1"/>
            <a:r>
              <a:rPr lang="en-US" altLang="en-US" sz="2100" dirty="0">
                <a:latin typeface="Arial" charset="0"/>
                <a:ea typeface="ＭＳ Ｐゴシック" charset="-128"/>
              </a:rPr>
              <a:t>Never place copy or photo below the green </a:t>
            </a:r>
            <a:r>
              <a:rPr lang="en-US" altLang="en-US" sz="2100">
                <a:latin typeface="Arial" charset="0"/>
                <a:ea typeface="ＭＳ Ｐゴシック" charset="-128"/>
              </a:rPr>
              <a:t>line below</a:t>
            </a:r>
            <a:r>
              <a:rPr lang="en-US" altLang="en-US" sz="2100" dirty="0">
                <a:latin typeface="Arial" charset="0"/>
                <a:ea typeface="ＭＳ Ｐゴシック" charset="-128"/>
              </a:rPr>
              <a:t>, use blank slide without logo for full slide photos.</a:t>
            </a:r>
          </a:p>
        </p:txBody>
      </p:sp>
      <p:sp>
        <p:nvSpPr>
          <p:cNvPr id="127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General </a:t>
            </a:r>
            <a:r>
              <a:rPr dirty="0"/>
              <a:t>Guidelines</a:t>
            </a:r>
            <a:r>
              <a:rPr lang="en-US" dirty="0"/>
              <a:t> for Template Use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99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30" name="Text Placeholder 3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034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77823">
              <a:buSzTx/>
              <a:buNone/>
              <a:defRPr sz="1919"/>
            </a:pPr>
            <a:r>
              <a:rPr lang="en-US" sz="2400" dirty="0"/>
              <a:t>Sample bullet slide text:</a:t>
            </a:r>
          </a:p>
          <a:p>
            <a:pPr marL="263347" indent="-263347" defTabSz="877823">
              <a:defRPr sz="1919"/>
            </a:pPr>
            <a:r>
              <a:rPr lang="en-US" sz="2400" dirty="0"/>
              <a:t>All bullets should be same point size.</a:t>
            </a:r>
          </a:p>
          <a:p>
            <a:pPr marL="583386" lvl="1" indent="-263347" defTabSz="877823">
              <a:defRPr sz="1919"/>
            </a:pPr>
            <a:r>
              <a:rPr lang="en-US" sz="2400" dirty="0"/>
              <a:t>Second and third bullet lines can be smaller only if space is needed and copy needs to remain on slide.</a:t>
            </a:r>
          </a:p>
          <a:p>
            <a:pPr marL="857707" lvl="2" indent="-263347" defTabSz="877823">
              <a:defRPr sz="1919"/>
            </a:pPr>
            <a:r>
              <a:rPr lang="en-US" sz="2400" dirty="0"/>
              <a:t>Sample third bullet line.</a:t>
            </a:r>
          </a:p>
        </p:txBody>
      </p:sp>
      <p:sp>
        <p:nvSpPr>
          <p:cNvPr id="131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Bullet Copy Slide Example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4"/>
          <p:cNvSpPr txBox="1">
            <a:spLocks noGrp="1"/>
          </p:cNvSpPr>
          <p:nvPr>
            <p:ph type="title"/>
          </p:nvPr>
        </p:nvSpPr>
        <p:spPr>
          <a:xfrm>
            <a:off x="685800" y="2133600"/>
            <a:ext cx="7772400" cy="2758969"/>
          </a:xfrm>
          <a:prstGeom prst="rect">
            <a:avLst/>
          </a:prstGeo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This is a sample divider slide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be used for quotes or other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text that needs special treatment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or can be left blank.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42" name="Text Placeholder 4"/>
          <p:cNvSpPr txBox="1">
            <a:spLocks noGrp="1"/>
          </p:cNvSpPr>
          <p:nvPr>
            <p:ph type="body" idx="1"/>
          </p:nvPr>
        </p:nvSpPr>
        <p:spPr>
          <a:xfrm>
            <a:off x="914398" y="1828799"/>
            <a:ext cx="7299739" cy="346859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rPr lang="en-US" dirty="0"/>
              <a:t>Sample table for simple budget slides</a:t>
            </a:r>
            <a:endParaRPr dirty="0"/>
          </a:p>
        </p:txBody>
      </p:sp>
      <p:sp>
        <p:nvSpPr>
          <p:cNvPr id="143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Table</a:t>
            </a:r>
            <a:endParaRPr dirty="0"/>
          </a:p>
        </p:txBody>
      </p:sp>
      <p:graphicFrame>
        <p:nvGraphicFramePr>
          <p:cNvPr id="144" name="Table 3"/>
          <p:cNvGraphicFramePr/>
          <p:nvPr>
            <p:extLst>
              <p:ext uri="{D42A27DB-BD31-4B8C-83A1-F6EECF244321}">
                <p14:modId xmlns:p14="http://schemas.microsoft.com/office/powerpoint/2010/main" val="2726420732"/>
              </p:ext>
            </p:extLst>
          </p:nvPr>
        </p:nvGraphicFramePr>
        <p:xfrm>
          <a:off x="914400" y="2706077"/>
          <a:ext cx="7772401" cy="2460945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318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5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Category Table</a:t>
                      </a:r>
                      <a:r>
                        <a:rPr lang="en-US" sz="2000" baseline="0" dirty="0">
                          <a:solidFill>
                            <a:srgbClr val="4B8B2B"/>
                          </a:solidFill>
                        </a:rPr>
                        <a:t> Head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</a:rPr>
                        <a:t>Col 1</a:t>
                      </a:r>
                      <a:endParaRPr sz="2000" dirty="0">
                        <a:solidFill>
                          <a:schemeClr val="tx2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2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3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rgbClr val="4B8B2B"/>
                          </a:solidFill>
                        </a:rPr>
                        <a:t>Col 4</a:t>
                      </a:r>
                      <a:endParaRPr sz="2000" dirty="0">
                        <a:solidFill>
                          <a:srgbClr val="4B8B2B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One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Two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Three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Category Four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50000"/>
                        </a:lnSpc>
                        <a:defRPr sz="1800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graphicFrame>
        <p:nvGraphicFramePr>
          <p:cNvPr id="157" name="SmartArt Placeholder 8"/>
          <p:cNvGraphicFramePr/>
          <p:nvPr>
            <p:extLst>
              <p:ext uri="{D42A27DB-BD31-4B8C-83A1-F6EECF244321}">
                <p14:modId xmlns:p14="http://schemas.microsoft.com/office/powerpoint/2010/main" val="773669766"/>
              </p:ext>
            </p:extLst>
          </p:nvPr>
        </p:nvGraphicFramePr>
        <p:xfrm>
          <a:off x="772240" y="1758949"/>
          <a:ext cx="7559910" cy="367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8" name="Tit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</a:t>
            </a:r>
            <a:r>
              <a:rPr lang="en-US"/>
              <a:t>Bar Chart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457200" y="6400800"/>
            <a:ext cx="188600" cy="2819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7" name="Text Placeholder 6"/>
          <p:cNvSpPr txBox="1">
            <a:spLocks noGrp="1"/>
          </p:cNvSpPr>
          <p:nvPr>
            <p:ph type="body" sz="half" idx="1"/>
          </p:nvPr>
        </p:nvSpPr>
        <p:spPr>
          <a:xfrm>
            <a:off x="4587630" y="1828800"/>
            <a:ext cx="3638063" cy="3732610"/>
          </a:xfrm>
          <a:prstGeom prst="rect">
            <a:avLst/>
          </a:prstGeom>
        </p:spPr>
        <p:txBody>
          <a:bodyPr/>
          <a:lstStyle/>
          <a:p>
            <a:r>
              <a:rPr dirty="0"/>
              <a:t>First text bullet about campus can be short or long</a:t>
            </a:r>
          </a:p>
          <a:p>
            <a:r>
              <a:rPr dirty="0"/>
              <a:t>Second text bullet about campus</a:t>
            </a:r>
          </a:p>
          <a:p>
            <a:r>
              <a:rPr dirty="0"/>
              <a:t>Third bullet point about campus </a:t>
            </a:r>
          </a:p>
        </p:txBody>
      </p:sp>
      <p:sp>
        <p:nvSpPr>
          <p:cNvPr id="148" name="Tit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20763"/>
          </a:xfrm>
          <a:prstGeom prst="rect">
            <a:avLst/>
          </a:prstGeom>
        </p:spPr>
        <p:txBody>
          <a:bodyPr/>
          <a:lstStyle/>
          <a:p>
            <a:r>
              <a:t>Gulfport Campus</a:t>
            </a:r>
          </a:p>
        </p:txBody>
      </p:sp>
      <p:pic>
        <p:nvPicPr>
          <p:cNvPr id="149" name="Picture Placeholder 7" descr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43" b="243"/>
          <a:stretch>
            <a:fillRect/>
          </a:stretch>
        </p:blipFill>
        <p:spPr>
          <a:xfrm>
            <a:off x="838200" y="1828799"/>
            <a:ext cx="3429000" cy="37325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Stetson_Law">
      <a:dk1>
        <a:srgbClr val="000000"/>
      </a:dk1>
      <a:lt1>
        <a:srgbClr val="FFFFFF"/>
      </a:lt1>
      <a:dk2>
        <a:srgbClr val="4B8B2B"/>
      </a:dk2>
      <a:lt2>
        <a:srgbClr val="BFD09B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4B8B2B"/>
      </a:hlink>
      <a:folHlink>
        <a:srgbClr val="BFD09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98A"/>
      </a:accent1>
      <a:accent2>
        <a:srgbClr val="00AEEF"/>
      </a:accent2>
      <a:accent3>
        <a:srgbClr val="803D9B"/>
      </a:accent3>
      <a:accent4>
        <a:srgbClr val="4F8B2B"/>
      </a:accent4>
      <a:accent5>
        <a:srgbClr val="BFD09B"/>
      </a:accent5>
      <a:accent6>
        <a:srgbClr val="E52F2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233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Century Gothic</vt:lpstr>
      <vt:lpstr>Wingdings</vt:lpstr>
      <vt:lpstr>Default Theme</vt:lpstr>
      <vt:lpstr>PowerPoint Presentation</vt:lpstr>
      <vt:lpstr>PowerPoint Presentation</vt:lpstr>
      <vt:lpstr>General Guidelines for Template Use</vt:lpstr>
      <vt:lpstr>PowerPoint Presentation</vt:lpstr>
      <vt:lpstr>Bullet Copy Slide Example</vt:lpstr>
      <vt:lpstr>This is a sample divider slide to be used for quotes or other text that needs special treatment or can be left blank.</vt:lpstr>
      <vt:lpstr>Sample Table</vt:lpstr>
      <vt:lpstr>Sample Bar Chart</vt:lpstr>
      <vt:lpstr>Gulfport Campus</vt:lpstr>
      <vt:lpstr>Photo with Title or Caption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Lisa Diliberto</cp:lastModifiedBy>
  <cp:revision>8</cp:revision>
  <dcterms:modified xsi:type="dcterms:W3CDTF">2019-05-21T16:01:48Z</dcterms:modified>
</cp:coreProperties>
</file>