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331" r:id="rId5"/>
    <p:sldId id="259" r:id="rId6"/>
    <p:sldId id="260" r:id="rId7"/>
    <p:sldId id="258" r:id="rId8"/>
    <p:sldId id="294" r:id="rId9"/>
    <p:sldId id="286" r:id="rId10"/>
    <p:sldId id="287" r:id="rId11"/>
    <p:sldId id="288" r:id="rId12"/>
    <p:sldId id="289" r:id="rId13"/>
    <p:sldId id="290" r:id="rId14"/>
    <p:sldId id="291" r:id="rId15"/>
    <p:sldId id="292"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C6C96A3-1094-5C48-9655-0F976DBA47E2}">
          <p14:sldIdLst>
            <p14:sldId id="331"/>
            <p14:sldId id="259"/>
            <p14:sldId id="260"/>
            <p14:sldId id="258"/>
            <p14:sldId id="294"/>
            <p14:sldId id="286"/>
            <p14:sldId id="287"/>
            <p14:sldId id="288"/>
            <p14:sldId id="289"/>
            <p14:sldId id="290"/>
            <p14:sldId id="291"/>
            <p14:sldId id="292"/>
            <p14:sldId id="293"/>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540"/>
    <a:srgbClr val="439539"/>
    <a:srgbClr val="3B913C"/>
    <a:srgbClr val="3E9747"/>
    <a:srgbClr val="37923C"/>
    <a:srgbClr val="37B9AB"/>
    <a:srgbClr val="3471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6F7D1-DA2C-B0CB-C432-EEA5D736E6D5}" v="2" dt="2024-08-27T14:46:24.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8"/>
    <p:restoredTop sz="94589"/>
  </p:normalViewPr>
  <p:slideViewPr>
    <p:cSldViewPr snapToGrid="0" showGuides="1">
      <p:cViewPr varScale="1">
        <p:scale>
          <a:sx n="115" d="100"/>
          <a:sy n="115" d="100"/>
        </p:scale>
        <p:origin x="1088" y="208"/>
      </p:cViewPr>
      <p:guideLst>
        <p:guide orient="horz" pos="2160"/>
        <p:guide pos="3864"/>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4FE77-EC39-3444-80E2-4C0E7951CBDF}" type="datetimeFigureOut">
              <a:rPr lang="en-US" smtClean="0"/>
              <a:t>4/10/25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6819D-10F5-7D46-9771-AF0E7CB6B85B}" type="slidenum">
              <a:rPr lang="en-US" smtClean="0"/>
              <a:t>‹#›</a:t>
            </a:fld>
            <a:endParaRPr lang="en-US"/>
          </a:p>
        </p:txBody>
      </p:sp>
    </p:spTree>
    <p:extLst>
      <p:ext uri="{BB962C8B-B14F-4D97-AF65-F5344CB8AC3E}">
        <p14:creationId xmlns:p14="http://schemas.microsoft.com/office/powerpoint/2010/main" val="250120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group of palm trees in water&#10;&#10;Description automatically generated">
            <a:extLst>
              <a:ext uri="{FF2B5EF4-FFF2-40B4-BE49-F238E27FC236}">
                <a16:creationId xmlns:a16="http://schemas.microsoft.com/office/drawing/2014/main" id="{DB59A51C-FBC5-647C-8D31-38EEC4AB03D5}"/>
              </a:ext>
            </a:extLst>
          </p:cNvPr>
          <p:cNvPicPr>
            <a:picLocks noChangeAspect="1"/>
          </p:cNvPicPr>
          <p:nvPr userDrawn="1"/>
        </p:nvPicPr>
        <p:blipFill>
          <a:blip r:embed="rId2"/>
          <a:srcRect t="15326"/>
          <a:stretch/>
        </p:blipFill>
        <p:spPr>
          <a:xfrm rot="10800000">
            <a:off x="0" y="-24334"/>
            <a:ext cx="12192000" cy="6882334"/>
          </a:xfrm>
          <a:prstGeom prst="rect">
            <a:avLst/>
          </a:prstGeom>
        </p:spPr>
      </p:pic>
      <p:sp>
        <p:nvSpPr>
          <p:cNvPr id="4" name="Date Placeholder 3">
            <a:extLst>
              <a:ext uri="{FF2B5EF4-FFF2-40B4-BE49-F238E27FC236}">
                <a16:creationId xmlns:a16="http://schemas.microsoft.com/office/drawing/2014/main" id="{A6066C05-F3A6-9979-901D-D0C1054F2E35}"/>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5" name="Footer Placeholder 4">
            <a:extLst>
              <a:ext uri="{FF2B5EF4-FFF2-40B4-BE49-F238E27FC236}">
                <a16:creationId xmlns:a16="http://schemas.microsoft.com/office/drawing/2014/main" id="{9166229E-1A8D-C595-FAA8-4270186D2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D953B-A77A-E96A-3B18-EAF700DB1DC6}"/>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8" name="Trapezoid 7">
            <a:extLst>
              <a:ext uri="{FF2B5EF4-FFF2-40B4-BE49-F238E27FC236}">
                <a16:creationId xmlns:a16="http://schemas.microsoft.com/office/drawing/2014/main" id="{C2A08813-661B-B5E4-9044-80840F644953}"/>
              </a:ext>
            </a:extLst>
          </p:cNvPr>
          <p:cNvSpPr/>
          <p:nvPr userDrawn="1"/>
        </p:nvSpPr>
        <p:spPr>
          <a:xfrm>
            <a:off x="926275" y="-24335"/>
            <a:ext cx="7740624" cy="6882335"/>
          </a:xfrm>
          <a:prstGeom prst="trapezoid">
            <a:avLst/>
          </a:prstGeom>
          <a:solidFill>
            <a:srgbClr val="095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2" descr="A fountain in front of a building&#10;&#10;Description automatically generated">
            <a:extLst>
              <a:ext uri="{FF2B5EF4-FFF2-40B4-BE49-F238E27FC236}">
                <a16:creationId xmlns:a16="http://schemas.microsoft.com/office/drawing/2014/main" id="{8C134103-F47C-4DAC-D1FF-9F4EBBBBEF27}"/>
              </a:ext>
            </a:extLst>
          </p:cNvPr>
          <p:cNvPicPr>
            <a:picLocks noChangeAspect="1"/>
          </p:cNvPicPr>
          <p:nvPr userDrawn="1"/>
        </p:nvPicPr>
        <p:blipFill>
          <a:blip r:embed="rId3"/>
          <a:srcRect t="7881" b="7881"/>
          <a:stretch>
            <a:fillRect/>
          </a:stretch>
        </p:blipFill>
        <p:spPr>
          <a:xfrm>
            <a:off x="-4319267" y="-44468"/>
            <a:ext cx="12271056" cy="6902468"/>
          </a:xfrm>
          <a:prstGeom prst="trapezoid">
            <a:avLst/>
          </a:prstGeom>
        </p:spPr>
      </p:pic>
      <p:sp>
        <p:nvSpPr>
          <p:cNvPr id="11" name="Title 1">
            <a:extLst>
              <a:ext uri="{FF2B5EF4-FFF2-40B4-BE49-F238E27FC236}">
                <a16:creationId xmlns:a16="http://schemas.microsoft.com/office/drawing/2014/main" id="{346E219E-D245-6408-6EC9-07F7D7BD4793}"/>
              </a:ext>
            </a:extLst>
          </p:cNvPr>
          <p:cNvSpPr txBox="1">
            <a:spLocks/>
          </p:cNvSpPr>
          <p:nvPr userDrawn="1"/>
        </p:nvSpPr>
        <p:spPr>
          <a:xfrm>
            <a:off x="5156617" y="2206510"/>
            <a:ext cx="7690755" cy="1870273"/>
          </a:xfrm>
          <a:prstGeom prst="parallelogram">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5400" b="0" i="0" dirty="0">
              <a:solidFill>
                <a:srgbClr val="439539"/>
              </a:solidFill>
              <a:latin typeface="Arial" panose="020B0604020202020204" pitchFamily="34" charset="0"/>
            </a:endParaRPr>
          </a:p>
        </p:txBody>
      </p:sp>
      <p:sp>
        <p:nvSpPr>
          <p:cNvPr id="12" name="Subtitle 2">
            <a:extLst>
              <a:ext uri="{FF2B5EF4-FFF2-40B4-BE49-F238E27FC236}">
                <a16:creationId xmlns:a16="http://schemas.microsoft.com/office/drawing/2014/main" id="{4700DAEC-615A-E41E-123E-9B1C94741CB1}"/>
              </a:ext>
            </a:extLst>
          </p:cNvPr>
          <p:cNvSpPr txBox="1">
            <a:spLocks/>
          </p:cNvSpPr>
          <p:nvPr userDrawn="1"/>
        </p:nvSpPr>
        <p:spPr>
          <a:xfrm>
            <a:off x="6591454" y="4325880"/>
            <a:ext cx="5928232" cy="1008881"/>
          </a:xfrm>
          <a:prstGeom prst="parallelogram">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endParaRPr lang="en-US" b="1" i="0" spc="300" dirty="0">
              <a:solidFill>
                <a:srgbClr val="095540"/>
              </a:solidFill>
              <a:latin typeface="Arial Black" panose="020B0604020202020204" pitchFamily="34" charset="0"/>
            </a:endParaRPr>
          </a:p>
        </p:txBody>
      </p:sp>
      <p:sp>
        <p:nvSpPr>
          <p:cNvPr id="14" name="Text Placeholder 13">
            <a:extLst>
              <a:ext uri="{FF2B5EF4-FFF2-40B4-BE49-F238E27FC236}">
                <a16:creationId xmlns:a16="http://schemas.microsoft.com/office/drawing/2014/main" id="{54C3B5B3-536C-5B81-678F-84825BFFDB2E}"/>
              </a:ext>
            </a:extLst>
          </p:cNvPr>
          <p:cNvSpPr>
            <a:spLocks noGrp="1"/>
          </p:cNvSpPr>
          <p:nvPr>
            <p:ph type="body" sz="quarter" idx="13" hasCustomPrompt="1"/>
          </p:nvPr>
        </p:nvSpPr>
        <p:spPr>
          <a:xfrm>
            <a:off x="6591454" y="2506646"/>
            <a:ext cx="4699000" cy="1270000"/>
          </a:xfrm>
        </p:spPr>
        <p:txBody>
          <a:bodyPr>
            <a:noAutofit/>
          </a:bodyPr>
          <a:lstStyle>
            <a:lvl1pPr marL="0" indent="0" algn="ctr">
              <a:buNone/>
              <a:defRPr sz="4800" b="1" i="0">
                <a:solidFill>
                  <a:schemeClr val="bg2"/>
                </a:solidFill>
                <a:latin typeface="Arial" panose="020B0604020202020204" pitchFamily="34" charset="0"/>
                <a:cs typeface="Arial" panose="020B0604020202020204" pitchFamily="34" charset="0"/>
              </a:defRPr>
            </a:lvl1pPr>
            <a:lvl2pPr>
              <a:defRPr sz="4800"/>
            </a:lvl2pPr>
            <a:lvl3pPr>
              <a:defRPr sz="4800"/>
            </a:lvl3pPr>
            <a:lvl4pPr>
              <a:defRPr sz="4800"/>
            </a:lvl4pPr>
            <a:lvl5pPr>
              <a:defRPr sz="4800"/>
            </a:lvl5pPr>
          </a:lstStyle>
          <a:p>
            <a:pPr lvl="0"/>
            <a:r>
              <a:rPr lang="en-US" dirty="0"/>
              <a:t>CAPTIVATING TITLE HERE</a:t>
            </a:r>
          </a:p>
        </p:txBody>
      </p:sp>
      <p:sp>
        <p:nvSpPr>
          <p:cNvPr id="15" name="Text Placeholder 13">
            <a:extLst>
              <a:ext uri="{FF2B5EF4-FFF2-40B4-BE49-F238E27FC236}">
                <a16:creationId xmlns:a16="http://schemas.microsoft.com/office/drawing/2014/main" id="{0510D936-A1BC-62BD-D9BF-9F2FAE3215B4}"/>
              </a:ext>
            </a:extLst>
          </p:cNvPr>
          <p:cNvSpPr>
            <a:spLocks noGrp="1"/>
          </p:cNvSpPr>
          <p:nvPr>
            <p:ph type="body" sz="quarter" idx="14" hasCustomPrompt="1"/>
          </p:nvPr>
        </p:nvSpPr>
        <p:spPr>
          <a:xfrm>
            <a:off x="7090537" y="4616152"/>
            <a:ext cx="4699000" cy="428336"/>
          </a:xfrm>
        </p:spPr>
        <p:txBody>
          <a:bodyPr>
            <a:noAutofit/>
          </a:bodyPr>
          <a:lstStyle>
            <a:lvl1pPr marL="0" indent="0" algn="ctr">
              <a:buNone/>
              <a:defRPr sz="3200" b="0" i="0">
                <a:solidFill>
                  <a:schemeClr val="tx2"/>
                </a:solidFill>
                <a:latin typeface="Arial" panose="020B0604020202020204" pitchFamily="34" charset="0"/>
                <a:cs typeface="Arial" panose="020B0604020202020204" pitchFamily="34" charset="0"/>
              </a:defRPr>
            </a:lvl1pPr>
            <a:lvl2pPr>
              <a:defRPr sz="4800"/>
            </a:lvl2pPr>
            <a:lvl3pPr>
              <a:defRPr sz="4800"/>
            </a:lvl3pPr>
            <a:lvl4pPr>
              <a:defRPr sz="4800"/>
            </a:lvl4pPr>
            <a:lvl5pPr>
              <a:defRPr sz="4800"/>
            </a:lvl5pPr>
          </a:lstStyle>
          <a:p>
            <a:pPr lvl="0"/>
            <a:r>
              <a:rPr lang="en-US" dirty="0"/>
              <a:t>SUBTITLE HERE</a:t>
            </a:r>
          </a:p>
        </p:txBody>
      </p:sp>
    </p:spTree>
    <p:extLst>
      <p:ext uri="{BB962C8B-B14F-4D97-AF65-F5344CB8AC3E}">
        <p14:creationId xmlns:p14="http://schemas.microsoft.com/office/powerpoint/2010/main" val="245376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0">
              <a:srgbClr val="37B9AB"/>
            </a:gs>
            <a:gs pos="100000">
              <a:srgbClr val="3B913C"/>
            </a:gs>
          </a:gsLst>
          <a:lin ang="54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7C976-A5DD-FF14-8FC6-68D9B3396B1E}"/>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3" name="Footer Placeholder 2">
            <a:extLst>
              <a:ext uri="{FF2B5EF4-FFF2-40B4-BE49-F238E27FC236}">
                <a16:creationId xmlns:a16="http://schemas.microsoft.com/office/drawing/2014/main" id="{57FD44BB-F4F0-8844-9D36-2D094BB54C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2C93F-24E1-16E7-BF9E-D886B1F4B00A}"/>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5" name="Text Placeholder 16">
            <a:extLst>
              <a:ext uri="{FF2B5EF4-FFF2-40B4-BE49-F238E27FC236}">
                <a16:creationId xmlns:a16="http://schemas.microsoft.com/office/drawing/2014/main" id="{55EF10D3-43B8-93B3-8D86-0A2A9B06C136}"/>
              </a:ext>
            </a:extLst>
          </p:cNvPr>
          <p:cNvSpPr>
            <a:spLocks noGrp="1"/>
          </p:cNvSpPr>
          <p:nvPr>
            <p:ph type="body" sz="quarter" idx="14" hasCustomPrompt="1"/>
          </p:nvPr>
        </p:nvSpPr>
        <p:spPr>
          <a:xfrm>
            <a:off x="696310" y="519756"/>
            <a:ext cx="10355317" cy="2074058"/>
          </a:xfrm>
        </p:spPr>
        <p:txBody>
          <a:bodyPr>
            <a:noAutofit/>
          </a:bodyPr>
          <a:lstStyle>
            <a:lvl1pPr marL="0" indent="0" algn="ctr">
              <a:buNone/>
              <a:defRPr sz="15000" b="1" i="0">
                <a:solidFill>
                  <a:schemeClr val="bg1"/>
                </a:solidFill>
                <a:latin typeface="Arial" panose="020B0604020202020204" pitchFamily="34" charset="0"/>
                <a:cs typeface="Arial" panose="020B0604020202020204" pitchFamily="34" charset="0"/>
              </a:defRPr>
            </a:lvl1pPr>
          </a:lstStyle>
          <a:p>
            <a:pPr lvl="0"/>
            <a:r>
              <a:rPr lang="en-US" dirty="0"/>
              <a:t>THE TEAM</a:t>
            </a:r>
          </a:p>
        </p:txBody>
      </p:sp>
      <p:sp>
        <p:nvSpPr>
          <p:cNvPr id="7" name="Rounded Rectangle 6">
            <a:extLst>
              <a:ext uri="{FF2B5EF4-FFF2-40B4-BE49-F238E27FC236}">
                <a16:creationId xmlns:a16="http://schemas.microsoft.com/office/drawing/2014/main" id="{7566236F-D0C1-BEE6-31B0-CC237047FEEB}"/>
              </a:ext>
            </a:extLst>
          </p:cNvPr>
          <p:cNvSpPr/>
          <p:nvPr userDrawn="1"/>
        </p:nvSpPr>
        <p:spPr>
          <a:xfrm>
            <a:off x="1494360" y="2418180"/>
            <a:ext cx="1845733" cy="1845734"/>
          </a:xfrm>
          <a:prstGeom prst="roundRect">
            <a:avLst/>
          </a:prstGeom>
          <a:pattFill prst="pct5">
            <a:fgClr>
              <a:srgbClr val="439539"/>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A155E4ED-EF15-BF1D-5BBF-4968324093E8}"/>
              </a:ext>
            </a:extLst>
          </p:cNvPr>
          <p:cNvSpPr>
            <a:spLocks noGrp="1"/>
          </p:cNvSpPr>
          <p:nvPr>
            <p:ph type="pic" idx="15"/>
          </p:nvPr>
        </p:nvSpPr>
        <p:spPr>
          <a:xfrm>
            <a:off x="1686911" y="2554470"/>
            <a:ext cx="1828800" cy="1828800"/>
          </a:xfrm>
          <a:prstGeom prst="roundRect">
            <a:avLst/>
          </a:prstGeom>
          <a:ln w="5715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ounded Rectangle 7">
            <a:extLst>
              <a:ext uri="{FF2B5EF4-FFF2-40B4-BE49-F238E27FC236}">
                <a16:creationId xmlns:a16="http://schemas.microsoft.com/office/drawing/2014/main" id="{3E78DE2A-6C94-ECFF-143F-029E320AB561}"/>
              </a:ext>
            </a:extLst>
          </p:cNvPr>
          <p:cNvSpPr/>
          <p:nvPr userDrawn="1"/>
        </p:nvSpPr>
        <p:spPr>
          <a:xfrm>
            <a:off x="4989049" y="2412199"/>
            <a:ext cx="1845733" cy="1845734"/>
          </a:xfrm>
          <a:prstGeom prst="roundRect">
            <a:avLst/>
          </a:prstGeom>
          <a:pattFill prst="pct5">
            <a:fgClr>
              <a:srgbClr val="439539"/>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4C5D35A7-9D14-21BF-23C5-B304FE06D927}"/>
              </a:ext>
            </a:extLst>
          </p:cNvPr>
          <p:cNvSpPr>
            <a:spLocks noGrp="1"/>
          </p:cNvSpPr>
          <p:nvPr>
            <p:ph type="pic" idx="16"/>
          </p:nvPr>
        </p:nvSpPr>
        <p:spPr>
          <a:xfrm>
            <a:off x="5181600" y="2548489"/>
            <a:ext cx="1828800" cy="1828800"/>
          </a:xfrm>
          <a:prstGeom prst="roundRect">
            <a:avLst/>
          </a:prstGeom>
          <a:ln w="5715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Rounded Rectangle 9">
            <a:extLst>
              <a:ext uri="{FF2B5EF4-FFF2-40B4-BE49-F238E27FC236}">
                <a16:creationId xmlns:a16="http://schemas.microsoft.com/office/drawing/2014/main" id="{D5572D67-BDE6-5BFF-A181-A5B61B9632E0}"/>
              </a:ext>
            </a:extLst>
          </p:cNvPr>
          <p:cNvSpPr/>
          <p:nvPr userDrawn="1"/>
        </p:nvSpPr>
        <p:spPr>
          <a:xfrm>
            <a:off x="8620374" y="2422313"/>
            <a:ext cx="1845733" cy="1845734"/>
          </a:xfrm>
          <a:prstGeom prst="roundRect">
            <a:avLst/>
          </a:prstGeom>
          <a:pattFill prst="pct5">
            <a:fgClr>
              <a:srgbClr val="439539"/>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a:extLst>
              <a:ext uri="{FF2B5EF4-FFF2-40B4-BE49-F238E27FC236}">
                <a16:creationId xmlns:a16="http://schemas.microsoft.com/office/drawing/2014/main" id="{4C96E34A-3647-C7F8-06FE-7D33267F99B4}"/>
              </a:ext>
            </a:extLst>
          </p:cNvPr>
          <p:cNvSpPr>
            <a:spLocks noGrp="1"/>
          </p:cNvSpPr>
          <p:nvPr>
            <p:ph type="pic" idx="17"/>
          </p:nvPr>
        </p:nvSpPr>
        <p:spPr>
          <a:xfrm>
            <a:off x="8812925" y="2558603"/>
            <a:ext cx="1828800" cy="1828800"/>
          </a:xfrm>
          <a:prstGeom prst="roundRect">
            <a:avLst/>
          </a:prstGeom>
          <a:ln w="5715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12">
            <a:extLst>
              <a:ext uri="{FF2B5EF4-FFF2-40B4-BE49-F238E27FC236}">
                <a16:creationId xmlns:a16="http://schemas.microsoft.com/office/drawing/2014/main" id="{DA5C520E-C230-6D8F-14DB-AC06EC2D020D}"/>
              </a:ext>
            </a:extLst>
          </p:cNvPr>
          <p:cNvSpPr>
            <a:spLocks noGrp="1"/>
          </p:cNvSpPr>
          <p:nvPr>
            <p:ph type="body" sz="quarter" idx="18" hasCustomPrompt="1"/>
          </p:nvPr>
        </p:nvSpPr>
        <p:spPr>
          <a:xfrm>
            <a:off x="1494360" y="4492238"/>
            <a:ext cx="2935749" cy="571584"/>
          </a:xfrm>
        </p:spPr>
        <p:txBody>
          <a:bodyPr anchor="t">
            <a:normAutofit/>
          </a:bodyPr>
          <a:lstStyle>
            <a:lvl1pPr marL="0" indent="0" algn="l">
              <a:buNone/>
              <a:defRPr sz="3600" b="1" i="0">
                <a:solidFill>
                  <a:schemeClr val="bg1"/>
                </a:solidFill>
                <a:latin typeface="Arial" panose="020B0604020202020204" pitchFamily="34" charset="0"/>
                <a:cs typeface="Arial" panose="020B0604020202020204" pitchFamily="34" charset="0"/>
              </a:defRPr>
            </a:lvl1pPr>
          </a:lstStyle>
          <a:p>
            <a:pPr lvl="0"/>
            <a:r>
              <a:rPr lang="en-US" dirty="0"/>
              <a:t>First Last</a:t>
            </a:r>
          </a:p>
        </p:txBody>
      </p:sp>
      <p:sp>
        <p:nvSpPr>
          <p:cNvPr id="13" name="Text Placeholder 12">
            <a:extLst>
              <a:ext uri="{FF2B5EF4-FFF2-40B4-BE49-F238E27FC236}">
                <a16:creationId xmlns:a16="http://schemas.microsoft.com/office/drawing/2014/main" id="{75E3F12B-6C2B-3268-66A5-586FB606AE1E}"/>
              </a:ext>
            </a:extLst>
          </p:cNvPr>
          <p:cNvSpPr>
            <a:spLocks noGrp="1"/>
          </p:cNvSpPr>
          <p:nvPr>
            <p:ph type="body" sz="quarter" idx="19" hasCustomPrompt="1"/>
          </p:nvPr>
        </p:nvSpPr>
        <p:spPr>
          <a:xfrm>
            <a:off x="1494359" y="5063822"/>
            <a:ext cx="2935749" cy="362819"/>
          </a:xfrm>
        </p:spPr>
        <p:txBody>
          <a:bodyPr anchor="t">
            <a:normAutofit/>
          </a:bodyPr>
          <a:lstStyle>
            <a:lvl1pPr marL="0" indent="0" algn="l">
              <a:buNone/>
              <a:defRPr sz="2400" b="1" i="1">
                <a:solidFill>
                  <a:schemeClr val="bg1"/>
                </a:solidFill>
                <a:latin typeface="Century Schoolbook" panose="02040604050505020304" pitchFamily="18" charset="0"/>
              </a:defRPr>
            </a:lvl1pPr>
          </a:lstStyle>
          <a:p>
            <a:pPr lvl="0"/>
            <a:r>
              <a:rPr lang="en-US" dirty="0"/>
              <a:t>Title Goes Here</a:t>
            </a:r>
          </a:p>
        </p:txBody>
      </p:sp>
      <p:sp>
        <p:nvSpPr>
          <p:cNvPr id="14" name="Text Placeholder 12">
            <a:extLst>
              <a:ext uri="{FF2B5EF4-FFF2-40B4-BE49-F238E27FC236}">
                <a16:creationId xmlns:a16="http://schemas.microsoft.com/office/drawing/2014/main" id="{DA2BA962-3D6B-74BF-4CCD-F5345700D40C}"/>
              </a:ext>
            </a:extLst>
          </p:cNvPr>
          <p:cNvSpPr>
            <a:spLocks noGrp="1"/>
          </p:cNvSpPr>
          <p:nvPr>
            <p:ph type="body" sz="quarter" idx="20" hasCustomPrompt="1"/>
          </p:nvPr>
        </p:nvSpPr>
        <p:spPr>
          <a:xfrm>
            <a:off x="1494358" y="5593078"/>
            <a:ext cx="2935749" cy="457200"/>
          </a:xfrm>
        </p:spPr>
        <p:txBody>
          <a:bodyPr anchor="t">
            <a:normAutofit/>
          </a:bodyPr>
          <a:lstStyle>
            <a:lvl1pPr marL="0" indent="0" algn="l">
              <a:buNone/>
              <a:defRPr sz="1600" b="0" i="0">
                <a:solidFill>
                  <a:schemeClr val="bg1"/>
                </a:solidFill>
                <a:latin typeface="Arial" panose="020B0604020202020204" pitchFamily="34" charset="0"/>
                <a:cs typeface="Arial" panose="020B0604020202020204" pitchFamily="34" charset="0"/>
              </a:defRPr>
            </a:lvl1pPr>
          </a:lstStyle>
          <a:p>
            <a:pPr lvl="0"/>
            <a:r>
              <a:rPr lang="en-US" dirty="0"/>
              <a:t>Brief Description</a:t>
            </a:r>
          </a:p>
        </p:txBody>
      </p:sp>
      <p:sp>
        <p:nvSpPr>
          <p:cNvPr id="15" name="Text Placeholder 12">
            <a:extLst>
              <a:ext uri="{FF2B5EF4-FFF2-40B4-BE49-F238E27FC236}">
                <a16:creationId xmlns:a16="http://schemas.microsoft.com/office/drawing/2014/main" id="{E3AE73B9-6653-68C8-BEC6-6277868C611F}"/>
              </a:ext>
            </a:extLst>
          </p:cNvPr>
          <p:cNvSpPr>
            <a:spLocks noGrp="1"/>
          </p:cNvSpPr>
          <p:nvPr>
            <p:ph type="body" sz="quarter" idx="21" hasCustomPrompt="1"/>
          </p:nvPr>
        </p:nvSpPr>
        <p:spPr>
          <a:xfrm>
            <a:off x="4989051" y="4492238"/>
            <a:ext cx="2935749" cy="571584"/>
          </a:xfrm>
        </p:spPr>
        <p:txBody>
          <a:bodyPr anchor="t">
            <a:normAutofit/>
          </a:bodyPr>
          <a:lstStyle>
            <a:lvl1pPr marL="0" indent="0" algn="l">
              <a:buNone/>
              <a:defRPr sz="3600" b="1" i="0">
                <a:solidFill>
                  <a:schemeClr val="bg1"/>
                </a:solidFill>
                <a:latin typeface="Arial" panose="020B0604020202020204" pitchFamily="34" charset="0"/>
                <a:cs typeface="Arial" panose="020B0604020202020204" pitchFamily="34" charset="0"/>
              </a:defRPr>
            </a:lvl1pPr>
          </a:lstStyle>
          <a:p>
            <a:pPr lvl="0"/>
            <a:r>
              <a:rPr lang="en-US" dirty="0"/>
              <a:t>First Last</a:t>
            </a:r>
          </a:p>
        </p:txBody>
      </p:sp>
      <p:sp>
        <p:nvSpPr>
          <p:cNvPr id="16" name="Text Placeholder 12">
            <a:extLst>
              <a:ext uri="{FF2B5EF4-FFF2-40B4-BE49-F238E27FC236}">
                <a16:creationId xmlns:a16="http://schemas.microsoft.com/office/drawing/2014/main" id="{A148F584-8C46-2117-86CA-3CB0944CEE13}"/>
              </a:ext>
            </a:extLst>
          </p:cNvPr>
          <p:cNvSpPr>
            <a:spLocks noGrp="1"/>
          </p:cNvSpPr>
          <p:nvPr>
            <p:ph type="body" sz="quarter" idx="22" hasCustomPrompt="1"/>
          </p:nvPr>
        </p:nvSpPr>
        <p:spPr>
          <a:xfrm>
            <a:off x="4989050" y="5063822"/>
            <a:ext cx="2935749" cy="362819"/>
          </a:xfrm>
        </p:spPr>
        <p:txBody>
          <a:bodyPr anchor="t">
            <a:normAutofit/>
          </a:bodyPr>
          <a:lstStyle>
            <a:lvl1pPr marL="0" indent="0" algn="l">
              <a:buNone/>
              <a:defRPr sz="2400" b="1" i="1">
                <a:solidFill>
                  <a:schemeClr val="bg1"/>
                </a:solidFill>
                <a:latin typeface="Century Schoolbook" panose="02040604050505020304" pitchFamily="18" charset="0"/>
              </a:defRPr>
            </a:lvl1pPr>
          </a:lstStyle>
          <a:p>
            <a:pPr lvl="0"/>
            <a:r>
              <a:rPr lang="en-US" dirty="0"/>
              <a:t>Title Goes Here</a:t>
            </a:r>
          </a:p>
        </p:txBody>
      </p:sp>
      <p:sp>
        <p:nvSpPr>
          <p:cNvPr id="17" name="Text Placeholder 12">
            <a:extLst>
              <a:ext uri="{FF2B5EF4-FFF2-40B4-BE49-F238E27FC236}">
                <a16:creationId xmlns:a16="http://schemas.microsoft.com/office/drawing/2014/main" id="{E5363409-3858-3B7F-FE3E-D65B91FDF201}"/>
              </a:ext>
            </a:extLst>
          </p:cNvPr>
          <p:cNvSpPr>
            <a:spLocks noGrp="1"/>
          </p:cNvSpPr>
          <p:nvPr>
            <p:ph type="body" sz="quarter" idx="23" hasCustomPrompt="1"/>
          </p:nvPr>
        </p:nvSpPr>
        <p:spPr>
          <a:xfrm>
            <a:off x="4989049" y="5593078"/>
            <a:ext cx="2935749" cy="457200"/>
          </a:xfrm>
        </p:spPr>
        <p:txBody>
          <a:bodyPr anchor="t">
            <a:normAutofit/>
          </a:bodyPr>
          <a:lstStyle>
            <a:lvl1pPr marL="0" indent="0" algn="l">
              <a:buNone/>
              <a:defRPr sz="1600" b="0" i="0">
                <a:solidFill>
                  <a:schemeClr val="bg1"/>
                </a:solidFill>
                <a:latin typeface="Arial" panose="020B0604020202020204" pitchFamily="34" charset="0"/>
                <a:cs typeface="Arial" panose="020B0604020202020204" pitchFamily="34" charset="0"/>
              </a:defRPr>
            </a:lvl1pPr>
          </a:lstStyle>
          <a:p>
            <a:pPr lvl="0"/>
            <a:r>
              <a:rPr lang="en-US" dirty="0"/>
              <a:t>Brief Description</a:t>
            </a:r>
          </a:p>
        </p:txBody>
      </p:sp>
      <p:sp>
        <p:nvSpPr>
          <p:cNvPr id="18" name="Text Placeholder 12">
            <a:extLst>
              <a:ext uri="{FF2B5EF4-FFF2-40B4-BE49-F238E27FC236}">
                <a16:creationId xmlns:a16="http://schemas.microsoft.com/office/drawing/2014/main" id="{3E492FA3-F197-972C-8AAF-A12BF7D3677E}"/>
              </a:ext>
            </a:extLst>
          </p:cNvPr>
          <p:cNvSpPr>
            <a:spLocks noGrp="1"/>
          </p:cNvSpPr>
          <p:nvPr>
            <p:ph type="body" sz="quarter" idx="24" hasCustomPrompt="1"/>
          </p:nvPr>
        </p:nvSpPr>
        <p:spPr>
          <a:xfrm>
            <a:off x="8620376" y="4494301"/>
            <a:ext cx="2935749" cy="571584"/>
          </a:xfrm>
        </p:spPr>
        <p:txBody>
          <a:bodyPr anchor="t">
            <a:normAutofit/>
          </a:bodyPr>
          <a:lstStyle>
            <a:lvl1pPr marL="0" indent="0" algn="l">
              <a:buNone/>
              <a:defRPr sz="3600" b="1" i="0">
                <a:solidFill>
                  <a:schemeClr val="bg1"/>
                </a:solidFill>
                <a:latin typeface="Arial" panose="020B0604020202020204" pitchFamily="34" charset="0"/>
                <a:cs typeface="Arial" panose="020B0604020202020204" pitchFamily="34" charset="0"/>
              </a:defRPr>
            </a:lvl1pPr>
          </a:lstStyle>
          <a:p>
            <a:pPr lvl="0"/>
            <a:r>
              <a:rPr lang="en-US" dirty="0"/>
              <a:t>First Last</a:t>
            </a:r>
          </a:p>
        </p:txBody>
      </p:sp>
      <p:sp>
        <p:nvSpPr>
          <p:cNvPr id="19" name="Text Placeholder 12">
            <a:extLst>
              <a:ext uri="{FF2B5EF4-FFF2-40B4-BE49-F238E27FC236}">
                <a16:creationId xmlns:a16="http://schemas.microsoft.com/office/drawing/2014/main" id="{F1923981-9D61-378D-A47D-7121C57D31E1}"/>
              </a:ext>
            </a:extLst>
          </p:cNvPr>
          <p:cNvSpPr>
            <a:spLocks noGrp="1"/>
          </p:cNvSpPr>
          <p:nvPr>
            <p:ph type="body" sz="quarter" idx="25" hasCustomPrompt="1"/>
          </p:nvPr>
        </p:nvSpPr>
        <p:spPr>
          <a:xfrm>
            <a:off x="8620375" y="5065885"/>
            <a:ext cx="2935749" cy="362819"/>
          </a:xfrm>
        </p:spPr>
        <p:txBody>
          <a:bodyPr anchor="t">
            <a:normAutofit/>
          </a:bodyPr>
          <a:lstStyle>
            <a:lvl1pPr marL="0" indent="0" algn="l">
              <a:buNone/>
              <a:defRPr sz="2400" b="1" i="1">
                <a:solidFill>
                  <a:schemeClr val="bg1"/>
                </a:solidFill>
                <a:latin typeface="Century Schoolbook" panose="02040604050505020304" pitchFamily="18" charset="0"/>
              </a:defRPr>
            </a:lvl1pPr>
          </a:lstStyle>
          <a:p>
            <a:pPr lvl="0"/>
            <a:r>
              <a:rPr lang="en-US" dirty="0"/>
              <a:t>Title Goes Here</a:t>
            </a:r>
          </a:p>
        </p:txBody>
      </p:sp>
      <p:sp>
        <p:nvSpPr>
          <p:cNvPr id="20" name="Text Placeholder 12">
            <a:extLst>
              <a:ext uri="{FF2B5EF4-FFF2-40B4-BE49-F238E27FC236}">
                <a16:creationId xmlns:a16="http://schemas.microsoft.com/office/drawing/2014/main" id="{2EEF4977-69F7-6308-1320-C67F4B36313B}"/>
              </a:ext>
            </a:extLst>
          </p:cNvPr>
          <p:cNvSpPr>
            <a:spLocks noGrp="1"/>
          </p:cNvSpPr>
          <p:nvPr>
            <p:ph type="body" sz="quarter" idx="26" hasCustomPrompt="1"/>
          </p:nvPr>
        </p:nvSpPr>
        <p:spPr>
          <a:xfrm>
            <a:off x="8620374" y="5595141"/>
            <a:ext cx="2935749" cy="457200"/>
          </a:xfrm>
        </p:spPr>
        <p:txBody>
          <a:bodyPr anchor="t">
            <a:normAutofit/>
          </a:bodyPr>
          <a:lstStyle>
            <a:lvl1pPr marL="0" indent="0" algn="l">
              <a:buNone/>
              <a:defRPr sz="1600" b="0" i="0">
                <a:solidFill>
                  <a:schemeClr val="bg1"/>
                </a:solidFill>
                <a:latin typeface="Arial" panose="020B0604020202020204" pitchFamily="34" charset="0"/>
                <a:cs typeface="Arial" panose="020B0604020202020204" pitchFamily="34" charset="0"/>
              </a:defRPr>
            </a:lvl1pPr>
          </a:lstStyle>
          <a:p>
            <a:pPr lvl="0"/>
            <a:r>
              <a:rPr lang="en-US" dirty="0"/>
              <a:t>Brief Description</a:t>
            </a:r>
          </a:p>
        </p:txBody>
      </p:sp>
      <p:pic>
        <p:nvPicPr>
          <p:cNvPr id="21" name="Picture 20" descr="A white text on a black background&#10;&#10;Description automatically generated">
            <a:extLst>
              <a:ext uri="{FF2B5EF4-FFF2-40B4-BE49-F238E27FC236}">
                <a16:creationId xmlns:a16="http://schemas.microsoft.com/office/drawing/2014/main" id="{CCCD37FE-4339-AA53-7BD0-E0DB296A2816}"/>
              </a:ext>
            </a:extLst>
          </p:cNvPr>
          <p:cNvPicPr/>
          <p:nvPr userDrawn="1"/>
        </p:nvPicPr>
        <p:blipFill>
          <a:blip r:embed="rId2"/>
          <a:stretch>
            <a:fillRect/>
          </a:stretch>
        </p:blipFill>
        <p:spPr>
          <a:xfrm>
            <a:off x="9977718" y="6127750"/>
            <a:ext cx="1925198" cy="457200"/>
          </a:xfrm>
          <a:prstGeom prst="rect">
            <a:avLst/>
          </a:prstGeom>
        </p:spPr>
      </p:pic>
    </p:spTree>
    <p:extLst>
      <p:ext uri="{BB962C8B-B14F-4D97-AF65-F5344CB8AC3E}">
        <p14:creationId xmlns:p14="http://schemas.microsoft.com/office/powerpoint/2010/main" val="415525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pattFill prst="pct5">
          <a:fgClr>
            <a:schemeClr val="bg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7C976-A5DD-FF14-8FC6-68D9B3396B1E}"/>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3" name="Footer Placeholder 2">
            <a:extLst>
              <a:ext uri="{FF2B5EF4-FFF2-40B4-BE49-F238E27FC236}">
                <a16:creationId xmlns:a16="http://schemas.microsoft.com/office/drawing/2014/main" id="{57FD44BB-F4F0-8844-9D36-2D094BB54C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2C93F-24E1-16E7-BF9E-D886B1F4B00A}"/>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7" name="Picture Placeholder 2">
            <a:extLst>
              <a:ext uri="{FF2B5EF4-FFF2-40B4-BE49-F238E27FC236}">
                <a16:creationId xmlns:a16="http://schemas.microsoft.com/office/drawing/2014/main" id="{733468AC-303B-C8B8-E59F-C29AF9A7073D}"/>
              </a:ext>
            </a:extLst>
          </p:cNvPr>
          <p:cNvSpPr>
            <a:spLocks noGrp="1"/>
          </p:cNvSpPr>
          <p:nvPr>
            <p:ph type="pic" idx="16"/>
          </p:nvPr>
        </p:nvSpPr>
        <p:spPr>
          <a:xfrm>
            <a:off x="476479" y="429657"/>
            <a:ext cx="3977640" cy="2555914"/>
          </a:xfrm>
          <a:prstGeom prst="parallelogram">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a:extLst>
              <a:ext uri="{FF2B5EF4-FFF2-40B4-BE49-F238E27FC236}">
                <a16:creationId xmlns:a16="http://schemas.microsoft.com/office/drawing/2014/main" id="{5E2E869F-FC86-0862-4F58-0F07ED0100AC}"/>
              </a:ext>
            </a:extLst>
          </p:cNvPr>
          <p:cNvSpPr>
            <a:spLocks noGrp="1"/>
          </p:cNvSpPr>
          <p:nvPr>
            <p:ph type="pic" idx="17"/>
          </p:nvPr>
        </p:nvSpPr>
        <p:spPr>
          <a:xfrm>
            <a:off x="4107180" y="429657"/>
            <a:ext cx="3977640" cy="2555914"/>
          </a:xfrm>
          <a:prstGeom prst="parallelogram">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43590B61-3772-E034-791B-12AE05DF8D3C}"/>
              </a:ext>
            </a:extLst>
          </p:cNvPr>
          <p:cNvSpPr>
            <a:spLocks noGrp="1"/>
          </p:cNvSpPr>
          <p:nvPr>
            <p:ph type="pic" idx="18"/>
          </p:nvPr>
        </p:nvSpPr>
        <p:spPr>
          <a:xfrm>
            <a:off x="7737883" y="429657"/>
            <a:ext cx="3977640" cy="2555914"/>
          </a:xfrm>
          <a:prstGeom prst="parallelogram">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C7B2DD41-CABE-E87D-207E-22620CB9E4BE}"/>
              </a:ext>
            </a:extLst>
          </p:cNvPr>
          <p:cNvSpPr>
            <a:spLocks noGrp="1"/>
          </p:cNvSpPr>
          <p:nvPr>
            <p:ph type="pic" idx="19"/>
          </p:nvPr>
        </p:nvSpPr>
        <p:spPr>
          <a:xfrm>
            <a:off x="2118360" y="3296161"/>
            <a:ext cx="3977640" cy="2555914"/>
          </a:xfrm>
          <a:prstGeom prst="parallelogram">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49742AC0-58F8-699A-D991-68D2F75FED48}"/>
              </a:ext>
            </a:extLst>
          </p:cNvPr>
          <p:cNvSpPr>
            <a:spLocks noGrp="1"/>
          </p:cNvSpPr>
          <p:nvPr>
            <p:ph type="pic" idx="20"/>
          </p:nvPr>
        </p:nvSpPr>
        <p:spPr>
          <a:xfrm>
            <a:off x="5749063" y="3296161"/>
            <a:ext cx="3977640" cy="2555914"/>
          </a:xfrm>
          <a:prstGeom prst="parallelogram">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arallelogram 13">
            <a:extLst>
              <a:ext uri="{FF2B5EF4-FFF2-40B4-BE49-F238E27FC236}">
                <a16:creationId xmlns:a16="http://schemas.microsoft.com/office/drawing/2014/main" id="{4B7487EE-D994-8637-6442-704F3BC16F93}"/>
              </a:ext>
            </a:extLst>
          </p:cNvPr>
          <p:cNvSpPr/>
          <p:nvPr userDrawn="1"/>
        </p:nvSpPr>
        <p:spPr>
          <a:xfrm>
            <a:off x="407897" y="2418735"/>
            <a:ext cx="3586647" cy="685800"/>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tx2"/>
                </a:solidFill>
                <a:latin typeface="Arial" panose="020B0604020202020204" pitchFamily="34" charset="0"/>
                <a:cs typeface="Arial" panose="020B0604020202020204" pitchFamily="34" charset="0"/>
              </a:rPr>
              <a:t>FIGURE 1</a:t>
            </a:r>
          </a:p>
        </p:txBody>
      </p:sp>
      <p:sp>
        <p:nvSpPr>
          <p:cNvPr id="17" name="Parallelogram 16">
            <a:extLst>
              <a:ext uri="{FF2B5EF4-FFF2-40B4-BE49-F238E27FC236}">
                <a16:creationId xmlns:a16="http://schemas.microsoft.com/office/drawing/2014/main" id="{846CDE29-4A02-43FC-165B-5B05B24F0487}"/>
              </a:ext>
            </a:extLst>
          </p:cNvPr>
          <p:cNvSpPr/>
          <p:nvPr userDrawn="1"/>
        </p:nvSpPr>
        <p:spPr>
          <a:xfrm>
            <a:off x="4038600" y="2418735"/>
            <a:ext cx="3564594" cy="685800"/>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tx2"/>
                </a:solidFill>
                <a:latin typeface="Arial" panose="020B0604020202020204" pitchFamily="34" charset="0"/>
                <a:cs typeface="Arial" panose="020B0604020202020204" pitchFamily="34" charset="0"/>
              </a:rPr>
              <a:t>FIGURE 2</a:t>
            </a:r>
          </a:p>
        </p:txBody>
      </p:sp>
      <p:sp>
        <p:nvSpPr>
          <p:cNvPr id="18" name="Parallelogram 17">
            <a:extLst>
              <a:ext uri="{FF2B5EF4-FFF2-40B4-BE49-F238E27FC236}">
                <a16:creationId xmlns:a16="http://schemas.microsoft.com/office/drawing/2014/main" id="{85B085ED-2259-3F16-211D-1F5DEF5979BC}"/>
              </a:ext>
            </a:extLst>
          </p:cNvPr>
          <p:cNvSpPr/>
          <p:nvPr userDrawn="1"/>
        </p:nvSpPr>
        <p:spPr>
          <a:xfrm>
            <a:off x="7647250" y="2448986"/>
            <a:ext cx="3603383" cy="685800"/>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tx2"/>
                </a:solidFill>
                <a:latin typeface="Arial" panose="020B0604020202020204" pitchFamily="34" charset="0"/>
                <a:cs typeface="Arial" panose="020B0604020202020204" pitchFamily="34" charset="0"/>
              </a:rPr>
              <a:t>FIGURE 3</a:t>
            </a:r>
          </a:p>
        </p:txBody>
      </p:sp>
      <p:sp>
        <p:nvSpPr>
          <p:cNvPr id="19" name="Parallelogram 18">
            <a:extLst>
              <a:ext uri="{FF2B5EF4-FFF2-40B4-BE49-F238E27FC236}">
                <a16:creationId xmlns:a16="http://schemas.microsoft.com/office/drawing/2014/main" id="{78C74A76-4D22-DDBD-891E-3E847259316C}"/>
              </a:ext>
            </a:extLst>
          </p:cNvPr>
          <p:cNvSpPr/>
          <p:nvPr userDrawn="1"/>
        </p:nvSpPr>
        <p:spPr>
          <a:xfrm>
            <a:off x="2074258" y="5166275"/>
            <a:ext cx="3628452" cy="685800"/>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tx2"/>
                </a:solidFill>
                <a:latin typeface="Arial" panose="020B0604020202020204" pitchFamily="34" charset="0"/>
                <a:cs typeface="Arial" panose="020B0604020202020204" pitchFamily="34" charset="0"/>
              </a:rPr>
              <a:t>FIGURE 4</a:t>
            </a:r>
          </a:p>
        </p:txBody>
      </p:sp>
      <p:sp>
        <p:nvSpPr>
          <p:cNvPr id="20" name="Parallelogram 19">
            <a:extLst>
              <a:ext uri="{FF2B5EF4-FFF2-40B4-BE49-F238E27FC236}">
                <a16:creationId xmlns:a16="http://schemas.microsoft.com/office/drawing/2014/main" id="{69D2C89D-6B04-7C9C-1D2A-B6E575A29D10}"/>
              </a:ext>
            </a:extLst>
          </p:cNvPr>
          <p:cNvSpPr/>
          <p:nvPr userDrawn="1"/>
        </p:nvSpPr>
        <p:spPr>
          <a:xfrm>
            <a:off x="5702710" y="5196526"/>
            <a:ext cx="3682180" cy="685800"/>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tx2"/>
                </a:solidFill>
                <a:latin typeface="Arial" panose="020B0604020202020204" pitchFamily="34" charset="0"/>
                <a:cs typeface="Arial" panose="020B0604020202020204" pitchFamily="34" charset="0"/>
              </a:rPr>
              <a:t>FIGURE 5</a:t>
            </a:r>
          </a:p>
        </p:txBody>
      </p:sp>
      <p:pic>
        <p:nvPicPr>
          <p:cNvPr id="21" name="Picture 20" descr="A green and grey text on a black background&#10;&#10;Description automatically generated">
            <a:extLst>
              <a:ext uri="{FF2B5EF4-FFF2-40B4-BE49-F238E27FC236}">
                <a16:creationId xmlns:a16="http://schemas.microsoft.com/office/drawing/2014/main" id="{FDDE8604-AF39-B6AF-DE20-BD6E866D5582}"/>
              </a:ext>
            </a:extLst>
          </p:cNvPr>
          <p:cNvPicPr/>
          <p:nvPr userDrawn="1"/>
        </p:nvPicPr>
        <p:blipFill>
          <a:blip r:embed="rId2"/>
          <a:stretch>
            <a:fillRect/>
          </a:stretch>
        </p:blipFill>
        <p:spPr>
          <a:xfrm>
            <a:off x="9977718" y="6127750"/>
            <a:ext cx="1927952" cy="457200"/>
          </a:xfrm>
          <a:prstGeom prst="rect">
            <a:avLst/>
          </a:prstGeom>
        </p:spPr>
      </p:pic>
    </p:spTree>
    <p:extLst>
      <p:ext uri="{BB962C8B-B14F-4D97-AF65-F5344CB8AC3E}">
        <p14:creationId xmlns:p14="http://schemas.microsoft.com/office/powerpoint/2010/main" val="216001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82F554-A1F4-E552-7091-84092D2C8CCC}"/>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4" name="Footer Placeholder 3">
            <a:extLst>
              <a:ext uri="{FF2B5EF4-FFF2-40B4-BE49-F238E27FC236}">
                <a16:creationId xmlns:a16="http://schemas.microsoft.com/office/drawing/2014/main" id="{7E02076D-E0AB-8A63-3464-1F0EB33288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36B969-FC6A-114F-63C7-68B5276C09FB}"/>
              </a:ext>
            </a:extLst>
          </p:cNvPr>
          <p:cNvSpPr>
            <a:spLocks noGrp="1"/>
          </p:cNvSpPr>
          <p:nvPr>
            <p:ph type="sldNum" sz="quarter" idx="12"/>
          </p:nvPr>
        </p:nvSpPr>
        <p:spPr/>
        <p:txBody>
          <a:bodyPr/>
          <a:lstStyle/>
          <a:p>
            <a:fld id="{B147362C-3F58-1E43-B436-09D704449D21}" type="slidenum">
              <a:rPr lang="en-US" smtClean="0"/>
              <a:t>‹#›</a:t>
            </a:fld>
            <a:endParaRPr lang="en-US"/>
          </a:p>
        </p:txBody>
      </p:sp>
      <p:pic>
        <p:nvPicPr>
          <p:cNvPr id="6" name="Picture 5" descr="A group of palm trees in water&#10;&#10;Description automatically generated">
            <a:extLst>
              <a:ext uri="{FF2B5EF4-FFF2-40B4-BE49-F238E27FC236}">
                <a16:creationId xmlns:a16="http://schemas.microsoft.com/office/drawing/2014/main" id="{20699C90-6722-F5D8-63A5-6DF5925900F8}"/>
              </a:ext>
            </a:extLst>
          </p:cNvPr>
          <p:cNvPicPr>
            <a:picLocks noChangeAspect="1"/>
          </p:cNvPicPr>
          <p:nvPr userDrawn="1"/>
        </p:nvPicPr>
        <p:blipFill>
          <a:blip r:embed="rId2"/>
          <a:stretch>
            <a:fillRect/>
          </a:stretch>
        </p:blipFill>
        <p:spPr>
          <a:xfrm>
            <a:off x="-153338" y="-451413"/>
            <a:ext cx="12345338" cy="8128000"/>
          </a:xfrm>
          <a:prstGeom prst="rect">
            <a:avLst/>
          </a:prstGeom>
        </p:spPr>
      </p:pic>
      <p:sp>
        <p:nvSpPr>
          <p:cNvPr id="7" name="Title 1">
            <a:extLst>
              <a:ext uri="{FF2B5EF4-FFF2-40B4-BE49-F238E27FC236}">
                <a16:creationId xmlns:a16="http://schemas.microsoft.com/office/drawing/2014/main" id="{FF5619DD-FC5A-D36C-7523-8B33A38717B5}"/>
              </a:ext>
            </a:extLst>
          </p:cNvPr>
          <p:cNvSpPr txBox="1">
            <a:spLocks/>
          </p:cNvSpPr>
          <p:nvPr userDrawn="1"/>
        </p:nvSpPr>
        <p:spPr>
          <a:xfrm rot="20305967">
            <a:off x="-1527976" y="1961002"/>
            <a:ext cx="15049860" cy="3210707"/>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15000" b="0" i="0" dirty="0">
              <a:solidFill>
                <a:srgbClr val="3B913C"/>
              </a:solidFill>
              <a:latin typeface="Century Schoolbook" panose="02040604050505020304" pitchFamily="18" charset="0"/>
            </a:endParaRPr>
          </a:p>
        </p:txBody>
      </p:sp>
      <p:sp>
        <p:nvSpPr>
          <p:cNvPr id="8" name="Title 1">
            <a:extLst>
              <a:ext uri="{FF2B5EF4-FFF2-40B4-BE49-F238E27FC236}">
                <a16:creationId xmlns:a16="http://schemas.microsoft.com/office/drawing/2014/main" id="{29C788DB-424A-8FD9-95E9-C7C892BDBDEB}"/>
              </a:ext>
            </a:extLst>
          </p:cNvPr>
          <p:cNvSpPr>
            <a:spLocks noGrp="1"/>
          </p:cNvSpPr>
          <p:nvPr>
            <p:ph type="title" hasCustomPrompt="1"/>
          </p:nvPr>
        </p:nvSpPr>
        <p:spPr>
          <a:xfrm rot="20293200">
            <a:off x="120594" y="2885634"/>
            <a:ext cx="11950812" cy="1361440"/>
          </a:xfrm>
        </p:spPr>
        <p:txBody>
          <a:bodyPr>
            <a:noAutofit/>
          </a:bodyPr>
          <a:lstStyle>
            <a:lvl1pPr algn="ctr">
              <a:defRPr sz="15000" b="1" i="1">
                <a:solidFill>
                  <a:schemeClr val="bg2"/>
                </a:solidFill>
              </a:defRPr>
            </a:lvl1pPr>
          </a:lstStyle>
          <a:p>
            <a:r>
              <a:rPr lang="en-US" dirty="0"/>
              <a:t>Thank you!</a:t>
            </a:r>
          </a:p>
        </p:txBody>
      </p:sp>
    </p:spTree>
    <p:extLst>
      <p:ext uri="{BB962C8B-B14F-4D97-AF65-F5344CB8AC3E}">
        <p14:creationId xmlns:p14="http://schemas.microsoft.com/office/powerpoint/2010/main" val="1877774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8387" y="508388"/>
            <a:ext cx="11176000" cy="938645"/>
          </a:xfrm>
        </p:spPr>
        <p:txBody>
          <a:bodyPr/>
          <a:lstStyle>
            <a:lvl1pPr marL="0" indent="0">
              <a:buNone/>
              <a:defRPr>
                <a:latin typeface="Franklin Gothic Medium"/>
                <a:cs typeface="Franklin Gothic Medium"/>
              </a:defRPr>
            </a:lvl1pPr>
          </a:lstStyle>
          <a:p>
            <a:pPr lvl="0"/>
            <a:r>
              <a:rPr lang="en-US" dirty="0"/>
              <a:t>Click to edit Master text styles</a:t>
            </a:r>
          </a:p>
        </p:txBody>
      </p:sp>
    </p:spTree>
    <p:extLst>
      <p:ext uri="{BB962C8B-B14F-4D97-AF65-F5344CB8AC3E}">
        <p14:creationId xmlns:p14="http://schemas.microsoft.com/office/powerpoint/2010/main" val="114324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0">
              <a:srgbClr val="37B9AB"/>
            </a:gs>
            <a:gs pos="100000">
              <a:srgbClr val="3B913C"/>
            </a:gs>
          </a:gsLst>
          <a:lin ang="5400000" scaled="1"/>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AD353A-FA3F-9036-638C-50996B87B83C}"/>
              </a:ext>
            </a:extLst>
          </p:cNvPr>
          <p:cNvSpPr>
            <a:spLocks noGrp="1"/>
          </p:cNvSpPr>
          <p:nvPr>
            <p:ph type="dt" sz="half" idx="10"/>
          </p:nvPr>
        </p:nvSpPr>
        <p:spPr/>
        <p:txBody>
          <a:bodyPr/>
          <a:lstStyle/>
          <a:p>
            <a:fld id="{7AED3C80-C8C8-5F40-AA6F-4F89F641794C}" type="datetimeFigureOut">
              <a:rPr lang="en-US" smtClean="0"/>
              <a:t>4/10/25</a:t>
            </a:fld>
            <a:endParaRPr lang="en-US" dirty="0"/>
          </a:p>
        </p:txBody>
      </p:sp>
      <p:sp>
        <p:nvSpPr>
          <p:cNvPr id="5" name="Footer Placeholder 4">
            <a:extLst>
              <a:ext uri="{FF2B5EF4-FFF2-40B4-BE49-F238E27FC236}">
                <a16:creationId xmlns:a16="http://schemas.microsoft.com/office/drawing/2014/main" id="{5CB1EC27-0BB9-4AF9-D62F-2DF1756F1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7C71A-51B7-426D-BDEF-3D0AC78FD923}"/>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10" name="Parallelogram 9">
            <a:extLst>
              <a:ext uri="{FF2B5EF4-FFF2-40B4-BE49-F238E27FC236}">
                <a16:creationId xmlns:a16="http://schemas.microsoft.com/office/drawing/2014/main" id="{E1D0802F-6FDE-C372-BF82-7EFAEED34300}"/>
              </a:ext>
            </a:extLst>
          </p:cNvPr>
          <p:cNvSpPr/>
          <p:nvPr userDrawn="1"/>
        </p:nvSpPr>
        <p:spPr>
          <a:xfrm>
            <a:off x="-1857608" y="2857500"/>
            <a:ext cx="4294415" cy="375557"/>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F7A8590A-AA44-A5A3-FBA2-ECB9FDFB15DE}"/>
              </a:ext>
            </a:extLst>
          </p:cNvPr>
          <p:cNvSpPr/>
          <p:nvPr userDrawn="1"/>
        </p:nvSpPr>
        <p:spPr>
          <a:xfrm>
            <a:off x="-1857608" y="3745006"/>
            <a:ext cx="4294415" cy="375557"/>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A054A519-3C09-C765-906B-405E1B9480A3}"/>
              </a:ext>
            </a:extLst>
          </p:cNvPr>
          <p:cNvSpPr/>
          <p:nvPr userDrawn="1"/>
        </p:nvSpPr>
        <p:spPr>
          <a:xfrm>
            <a:off x="-1857608" y="4524935"/>
            <a:ext cx="4294415" cy="375557"/>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324D4F48-1479-76A5-E96A-B958DDB6BB6A}"/>
              </a:ext>
            </a:extLst>
          </p:cNvPr>
          <p:cNvSpPr/>
          <p:nvPr userDrawn="1"/>
        </p:nvSpPr>
        <p:spPr>
          <a:xfrm>
            <a:off x="-1857608" y="5331759"/>
            <a:ext cx="4294415" cy="375557"/>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5A66028B-D369-916B-7B08-5CFD338E3449}"/>
              </a:ext>
            </a:extLst>
          </p:cNvPr>
          <p:cNvSpPr>
            <a:spLocks noGrp="1"/>
          </p:cNvSpPr>
          <p:nvPr>
            <p:ph type="body" sz="quarter" idx="13"/>
          </p:nvPr>
        </p:nvSpPr>
        <p:spPr>
          <a:xfrm>
            <a:off x="2709863" y="2582779"/>
            <a:ext cx="7880350" cy="3468885"/>
          </a:xfrm>
        </p:spPr>
        <p:txBody>
          <a:bodyPr>
            <a:normAutofit/>
          </a:bodyPr>
          <a:lstStyle>
            <a:lvl1pPr marL="514350" indent="-514350">
              <a:lnSpc>
                <a:spcPct val="150000"/>
              </a:lnSpc>
              <a:buFont typeface="+mj-lt"/>
              <a:buAutoNum type="arabicPeriod"/>
              <a:defRPr sz="3200">
                <a:solidFill>
                  <a:schemeClr val="bg1"/>
                </a:solidFill>
              </a:defRPr>
            </a:lvl1pPr>
            <a:lvl2pPr>
              <a:lnSpc>
                <a:spcPct val="150000"/>
              </a:lnSpc>
              <a:defRPr sz="3200">
                <a:solidFill>
                  <a:schemeClr val="bg1"/>
                </a:solidFill>
              </a:defRPr>
            </a:lvl2pPr>
            <a:lvl3pPr>
              <a:lnSpc>
                <a:spcPct val="150000"/>
              </a:lnSpc>
              <a:defRPr sz="32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7" name="Text Placeholder 16">
            <a:extLst>
              <a:ext uri="{FF2B5EF4-FFF2-40B4-BE49-F238E27FC236}">
                <a16:creationId xmlns:a16="http://schemas.microsoft.com/office/drawing/2014/main" id="{215A5BE0-AF08-D7F9-DB5B-E0FC220C643A}"/>
              </a:ext>
            </a:extLst>
          </p:cNvPr>
          <p:cNvSpPr>
            <a:spLocks noGrp="1" noRot="1" noMove="1" noResize="1" noEditPoints="1" noAdjustHandles="1" noChangeArrowheads="1" noChangeShapeType="1"/>
          </p:cNvSpPr>
          <p:nvPr>
            <p:ph type="body" sz="quarter" idx="14" hasCustomPrompt="1"/>
          </p:nvPr>
        </p:nvSpPr>
        <p:spPr>
          <a:xfrm>
            <a:off x="3179455" y="416893"/>
            <a:ext cx="9432089" cy="1861200"/>
          </a:xfrm>
        </p:spPr>
        <p:txBody>
          <a:bodyPr>
            <a:noAutofit/>
          </a:bodyPr>
          <a:lstStyle>
            <a:lvl1pPr marL="0" indent="0">
              <a:buNone/>
              <a:defRPr sz="15000" b="0" i="0">
                <a:solidFill>
                  <a:schemeClr val="bg1"/>
                </a:solidFill>
                <a:latin typeface="Arial" panose="020B0604020202020204" pitchFamily="34" charset="0"/>
                <a:cs typeface="Arial" panose="020B0604020202020204" pitchFamily="34" charset="0"/>
              </a:defRPr>
            </a:lvl1pPr>
          </a:lstStyle>
          <a:p>
            <a:pPr lvl="0"/>
            <a:r>
              <a:rPr lang="en-US" dirty="0"/>
              <a:t>AGENDA</a:t>
            </a:r>
          </a:p>
        </p:txBody>
      </p:sp>
      <p:pic>
        <p:nvPicPr>
          <p:cNvPr id="19" name="Picture 18" descr="A white text on a black background&#10;&#10;Description automatically generated">
            <a:extLst>
              <a:ext uri="{FF2B5EF4-FFF2-40B4-BE49-F238E27FC236}">
                <a16:creationId xmlns:a16="http://schemas.microsoft.com/office/drawing/2014/main" id="{E658C8E6-64E8-6AE8-E6EB-B5909FC40DDD}"/>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977718" y="6127750"/>
            <a:ext cx="1925198" cy="457200"/>
          </a:xfrm>
          <a:prstGeom prst="rect">
            <a:avLst/>
          </a:prstGeom>
        </p:spPr>
      </p:pic>
    </p:spTree>
    <p:extLst>
      <p:ext uri="{BB962C8B-B14F-4D97-AF65-F5344CB8AC3E}">
        <p14:creationId xmlns:p14="http://schemas.microsoft.com/office/powerpoint/2010/main" val="100046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A group of palm trees in water&#10;&#10;Description automatically generated">
            <a:extLst>
              <a:ext uri="{FF2B5EF4-FFF2-40B4-BE49-F238E27FC236}">
                <a16:creationId xmlns:a16="http://schemas.microsoft.com/office/drawing/2014/main" id="{85C2C825-50AE-E840-42CF-296738E5FE34}"/>
              </a:ext>
            </a:extLst>
          </p:cNvPr>
          <p:cNvPicPr>
            <a:picLocks noChangeAspect="1"/>
          </p:cNvPicPr>
          <p:nvPr userDrawn="1"/>
        </p:nvPicPr>
        <p:blipFill>
          <a:blip r:embed="rId2"/>
          <a:srcRect t="15326"/>
          <a:stretch/>
        </p:blipFill>
        <p:spPr>
          <a:xfrm rot="10800000">
            <a:off x="0" y="-24334"/>
            <a:ext cx="12192000" cy="6882334"/>
          </a:xfrm>
          <a:prstGeom prst="rect">
            <a:avLst/>
          </a:prstGeom>
        </p:spPr>
      </p:pic>
      <p:sp>
        <p:nvSpPr>
          <p:cNvPr id="4" name="Date Placeholder 3">
            <a:extLst>
              <a:ext uri="{FF2B5EF4-FFF2-40B4-BE49-F238E27FC236}">
                <a16:creationId xmlns:a16="http://schemas.microsoft.com/office/drawing/2014/main" id="{A6066C05-F3A6-9979-901D-D0C1054F2E35}"/>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5" name="Footer Placeholder 4">
            <a:extLst>
              <a:ext uri="{FF2B5EF4-FFF2-40B4-BE49-F238E27FC236}">
                <a16:creationId xmlns:a16="http://schemas.microsoft.com/office/drawing/2014/main" id="{9166229E-1A8D-C595-FAA8-4270186D2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D953B-A77A-E96A-3B18-EAF700DB1DC6}"/>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7" name="Rectangle 6">
            <a:extLst>
              <a:ext uri="{FF2B5EF4-FFF2-40B4-BE49-F238E27FC236}">
                <a16:creationId xmlns:a16="http://schemas.microsoft.com/office/drawing/2014/main" id="{9579674D-DF6F-C706-98C4-4AE91C9F0D17}"/>
              </a:ext>
            </a:extLst>
          </p:cNvPr>
          <p:cNvSpPr/>
          <p:nvPr userDrawn="1"/>
        </p:nvSpPr>
        <p:spPr>
          <a:xfrm>
            <a:off x="0" y="-49656"/>
            <a:ext cx="12192000" cy="6907655"/>
          </a:xfrm>
          <a:prstGeom prst="rect">
            <a:avLst/>
          </a:prstGeom>
          <a:gradFill>
            <a:gsLst>
              <a:gs pos="100000">
                <a:srgbClr val="37B9AB">
                  <a:alpha val="0"/>
                </a:srgbClr>
              </a:gs>
              <a:gs pos="43000">
                <a:srgbClr val="3B913C"/>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50B84716-EC42-96E0-D0BB-D962230C9EC5}"/>
              </a:ext>
            </a:extLst>
          </p:cNvPr>
          <p:cNvSpPr>
            <a:spLocks noGrp="1"/>
          </p:cNvSpPr>
          <p:nvPr>
            <p:ph type="body" sz="quarter" idx="13" hasCustomPrompt="1"/>
          </p:nvPr>
        </p:nvSpPr>
        <p:spPr>
          <a:xfrm>
            <a:off x="932447" y="510520"/>
            <a:ext cx="10327105" cy="2090515"/>
          </a:xfrm>
        </p:spPr>
        <p:txBody>
          <a:bodyPr anchor="ctr">
            <a:normAutofit/>
          </a:bodyPr>
          <a:lstStyle>
            <a:lvl1pPr marL="0" indent="0">
              <a:buNone/>
              <a:defRPr sz="6600" b="0" i="0">
                <a:solidFill>
                  <a:schemeClr val="bg1"/>
                </a:solidFill>
                <a:latin typeface="Arial" panose="020B0604020202020204" pitchFamily="34" charset="0"/>
                <a:cs typeface="Arial" panose="020B0604020202020204" pitchFamily="34" charset="0"/>
              </a:defRPr>
            </a:lvl1pPr>
          </a:lstStyle>
          <a:p>
            <a:pPr lvl="0"/>
            <a:r>
              <a:rPr lang="en-US" dirty="0"/>
              <a:t>J. OLLIE EDMUNDS SCHOLARSHIP</a:t>
            </a:r>
          </a:p>
        </p:txBody>
      </p:sp>
      <p:sp>
        <p:nvSpPr>
          <p:cNvPr id="13" name="Text Placeholder 12">
            <a:extLst>
              <a:ext uri="{FF2B5EF4-FFF2-40B4-BE49-F238E27FC236}">
                <a16:creationId xmlns:a16="http://schemas.microsoft.com/office/drawing/2014/main" id="{A39ABE2F-B0A4-AAC3-9062-D131C522BC53}"/>
              </a:ext>
            </a:extLst>
          </p:cNvPr>
          <p:cNvSpPr>
            <a:spLocks noGrp="1"/>
          </p:cNvSpPr>
          <p:nvPr>
            <p:ph type="body" sz="quarter" idx="14" hasCustomPrompt="1"/>
          </p:nvPr>
        </p:nvSpPr>
        <p:spPr>
          <a:xfrm>
            <a:off x="932447" y="2542914"/>
            <a:ext cx="7748588" cy="673100"/>
          </a:xfrm>
        </p:spPr>
        <p:txBody>
          <a:bodyPr>
            <a:normAutofit/>
          </a:bodyPr>
          <a:lstStyle>
            <a:lvl1pPr marL="0" indent="0" algn="r">
              <a:buNone/>
              <a:defRPr sz="4000" b="0" i="0">
                <a:solidFill>
                  <a:schemeClr val="bg1"/>
                </a:solidFill>
                <a:latin typeface="Century Schoolbook" panose="02040604050505020304" pitchFamily="18" charset="0"/>
              </a:defRPr>
            </a:lvl1pPr>
          </a:lstStyle>
          <a:p>
            <a:pPr lvl="0"/>
            <a:r>
              <a:rPr lang="en-US" dirty="0"/>
              <a:t>Apply now!</a:t>
            </a:r>
          </a:p>
        </p:txBody>
      </p:sp>
      <p:sp>
        <p:nvSpPr>
          <p:cNvPr id="14" name="Text Placeholder 10">
            <a:extLst>
              <a:ext uri="{FF2B5EF4-FFF2-40B4-BE49-F238E27FC236}">
                <a16:creationId xmlns:a16="http://schemas.microsoft.com/office/drawing/2014/main" id="{19582C8D-498C-BE7E-3D1E-1FF2EB437A8F}"/>
              </a:ext>
            </a:extLst>
          </p:cNvPr>
          <p:cNvSpPr>
            <a:spLocks noGrp="1"/>
          </p:cNvSpPr>
          <p:nvPr>
            <p:ph type="body" sz="quarter" idx="15" hasCustomPrompt="1"/>
          </p:nvPr>
        </p:nvSpPr>
        <p:spPr>
          <a:xfrm>
            <a:off x="932447" y="3738898"/>
            <a:ext cx="10327105" cy="2252328"/>
          </a:xfrm>
        </p:spPr>
        <p:txBody>
          <a:bodyPr anchor="t">
            <a:normAutofit/>
          </a:bodyPr>
          <a:lstStyle>
            <a:lvl1pPr marL="0" indent="0">
              <a:lnSpc>
                <a:spcPct val="150000"/>
              </a:lnSpc>
              <a:buNone/>
              <a:defRPr sz="2000" b="0" i="0">
                <a:solidFill>
                  <a:schemeClr val="bg1"/>
                </a:solidFill>
                <a:latin typeface="Arial" panose="020B0604020202020204" pitchFamily="34" charset="0"/>
                <a:cs typeface="Arial" panose="020B0604020202020204" pitchFamily="34" charset="0"/>
              </a:defRPr>
            </a:lvl1pPr>
          </a:lstStyle>
          <a:p>
            <a:pPr lvl="0"/>
            <a:r>
              <a:rPr lang="en-US" dirty="0"/>
              <a:t>The J. Ollie Edmunds Distinguished Scholarship program is a nationally competitive collegiate scholarship that attracts high achieving student scholars, who exhibit exemplary academic and personal leadership, from around the globe.</a:t>
            </a:r>
          </a:p>
        </p:txBody>
      </p:sp>
      <p:pic>
        <p:nvPicPr>
          <p:cNvPr id="15" name="Picture 14" descr="A white text on a black background&#10;&#10;Description automatically generated">
            <a:extLst>
              <a:ext uri="{FF2B5EF4-FFF2-40B4-BE49-F238E27FC236}">
                <a16:creationId xmlns:a16="http://schemas.microsoft.com/office/drawing/2014/main" id="{0A983904-6DC5-882F-ACD6-F2FE9B9415D8}"/>
              </a:ext>
            </a:extLst>
          </p:cNvPr>
          <p:cNvPicPr/>
          <p:nvPr userDrawn="1"/>
        </p:nvPicPr>
        <p:blipFill>
          <a:blip r:embed="rId3"/>
          <a:stretch>
            <a:fillRect/>
          </a:stretch>
        </p:blipFill>
        <p:spPr>
          <a:xfrm>
            <a:off x="9977718" y="6127750"/>
            <a:ext cx="1925198" cy="457200"/>
          </a:xfrm>
          <a:prstGeom prst="rect">
            <a:avLst/>
          </a:prstGeom>
        </p:spPr>
      </p:pic>
    </p:spTree>
    <p:extLst>
      <p:ext uri="{BB962C8B-B14F-4D97-AF65-F5344CB8AC3E}">
        <p14:creationId xmlns:p14="http://schemas.microsoft.com/office/powerpoint/2010/main" val="81557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Manual Operation 7">
            <a:extLst>
              <a:ext uri="{FF2B5EF4-FFF2-40B4-BE49-F238E27FC236}">
                <a16:creationId xmlns:a16="http://schemas.microsoft.com/office/drawing/2014/main" id="{CE5ACA48-A188-0BB0-AF29-EFF4D7489C17}"/>
              </a:ext>
            </a:extLst>
          </p:cNvPr>
          <p:cNvSpPr/>
          <p:nvPr userDrawn="1"/>
        </p:nvSpPr>
        <p:spPr>
          <a:xfrm>
            <a:off x="6220337" y="0"/>
            <a:ext cx="7013633" cy="6858000"/>
          </a:xfrm>
          <a:prstGeom prst="flowChartManualOperation">
            <a:avLst/>
          </a:prstGeom>
          <a:solidFill>
            <a:srgbClr val="095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95540"/>
              </a:solidFill>
            </a:endParaRPr>
          </a:p>
        </p:txBody>
      </p:sp>
      <p:sp>
        <p:nvSpPr>
          <p:cNvPr id="4" name="Date Placeholder 3">
            <a:extLst>
              <a:ext uri="{FF2B5EF4-FFF2-40B4-BE49-F238E27FC236}">
                <a16:creationId xmlns:a16="http://schemas.microsoft.com/office/drawing/2014/main" id="{6B1F6737-A6AC-070D-9C29-E8CF1D28BFE3}"/>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5" name="Footer Placeholder 4">
            <a:extLst>
              <a:ext uri="{FF2B5EF4-FFF2-40B4-BE49-F238E27FC236}">
                <a16:creationId xmlns:a16="http://schemas.microsoft.com/office/drawing/2014/main" id="{31C960BE-F9F8-5FE9-A664-52743B098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A05AE-65E0-9E81-2185-21FDEEA42953}"/>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11" name="Parallelogram 10">
            <a:extLst>
              <a:ext uri="{FF2B5EF4-FFF2-40B4-BE49-F238E27FC236}">
                <a16:creationId xmlns:a16="http://schemas.microsoft.com/office/drawing/2014/main" id="{963B3C34-4FA2-CA9F-A6EF-11F23FB3CE99}"/>
              </a:ext>
            </a:extLst>
          </p:cNvPr>
          <p:cNvSpPr/>
          <p:nvPr userDrawn="1"/>
        </p:nvSpPr>
        <p:spPr>
          <a:xfrm>
            <a:off x="-435015" y="654298"/>
            <a:ext cx="8444697" cy="1325563"/>
          </a:xfrm>
          <a:prstGeom prst="parallelogram">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E45B3B06-7020-2DE6-1AC5-5CCBC3D83550}"/>
              </a:ext>
            </a:extLst>
          </p:cNvPr>
          <p:cNvSpPr>
            <a:spLocks noGrp="1"/>
          </p:cNvSpPr>
          <p:nvPr>
            <p:ph type="pic" sz="quarter" idx="13"/>
          </p:nvPr>
        </p:nvSpPr>
        <p:spPr>
          <a:xfrm>
            <a:off x="6825625" y="0"/>
            <a:ext cx="5912393" cy="6946065"/>
          </a:xfrm>
          <a:custGeom>
            <a:avLst/>
            <a:gdLst>
              <a:gd name="connsiteX0" fmla="*/ 5912393 w 5912393"/>
              <a:gd name="connsiteY0" fmla="*/ 0 h 6946065"/>
              <a:gd name="connsiteX1" fmla="*/ 5599613 w 5912393"/>
              <a:gd name="connsiteY1" fmla="*/ 6946064 h 6946065"/>
              <a:gd name="connsiteX2" fmla="*/ 1419769 w 5912393"/>
              <a:gd name="connsiteY2" fmla="*/ 6946065 h 6946065"/>
              <a:gd name="connsiteX3" fmla="*/ 402845 w 5912393"/>
              <a:gd name="connsiteY3" fmla="*/ 1982365 h 6946065"/>
              <a:gd name="connsiteX4" fmla="*/ 852666 w 5912393"/>
              <a:gd name="connsiteY4" fmla="*/ 1982365 h 6946065"/>
              <a:gd name="connsiteX5" fmla="*/ 1184057 w 5912393"/>
              <a:gd name="connsiteY5" fmla="*/ 656802 h 6946065"/>
              <a:gd name="connsiteX6" fmla="*/ 131274 w 5912393"/>
              <a:gd name="connsiteY6" fmla="*/ 656802 h 6946065"/>
              <a:gd name="connsiteX7" fmla="*/ 0 w 5912393"/>
              <a:gd name="connsiteY7" fmla="*/ 16042 h 694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2393" h="6946065">
                <a:moveTo>
                  <a:pt x="5912393" y="0"/>
                </a:moveTo>
                <a:lnTo>
                  <a:pt x="5599613" y="6946064"/>
                </a:lnTo>
                <a:lnTo>
                  <a:pt x="1419769" y="6946065"/>
                </a:lnTo>
                <a:lnTo>
                  <a:pt x="402845" y="1982365"/>
                </a:lnTo>
                <a:lnTo>
                  <a:pt x="852666" y="1982365"/>
                </a:lnTo>
                <a:lnTo>
                  <a:pt x="1184057" y="656802"/>
                </a:lnTo>
                <a:lnTo>
                  <a:pt x="131274" y="656802"/>
                </a:lnTo>
                <a:lnTo>
                  <a:pt x="0" y="16042"/>
                </a:lnTo>
                <a:close/>
              </a:path>
            </a:pathLst>
          </a:custGeom>
        </p:spPr>
        <p:txBody>
          <a:bodyPr wrap="square">
            <a:noAutofit/>
          </a:bodyPr>
          <a:lstStyle/>
          <a:p>
            <a:endParaRPr lang="en-US" dirty="0"/>
          </a:p>
        </p:txBody>
      </p:sp>
      <p:sp>
        <p:nvSpPr>
          <p:cNvPr id="18" name="Text Placeholder 17">
            <a:extLst>
              <a:ext uri="{FF2B5EF4-FFF2-40B4-BE49-F238E27FC236}">
                <a16:creationId xmlns:a16="http://schemas.microsoft.com/office/drawing/2014/main" id="{CE246B47-A499-0F32-1638-2A0B59C93A5C}"/>
              </a:ext>
            </a:extLst>
          </p:cNvPr>
          <p:cNvSpPr>
            <a:spLocks noGrp="1"/>
          </p:cNvSpPr>
          <p:nvPr>
            <p:ph type="body" sz="quarter" idx="14" hasCustomPrompt="1"/>
          </p:nvPr>
        </p:nvSpPr>
        <p:spPr>
          <a:xfrm>
            <a:off x="387292" y="654050"/>
            <a:ext cx="7399396" cy="1325563"/>
          </a:xfrm>
        </p:spPr>
        <p:txBody>
          <a:bodyPr anchor="ctr">
            <a:noAutofit/>
          </a:bodyPr>
          <a:lstStyle>
            <a:lvl1pPr marL="0" indent="0" algn="l">
              <a:buNone/>
              <a:defRPr sz="4000" b="0" i="1">
                <a:solidFill>
                  <a:schemeClr val="bg1"/>
                </a:solidFill>
                <a:latin typeface="Arial" panose="020B0604020202020204" pitchFamily="34" charset="0"/>
                <a:cs typeface="Arial" panose="020B0604020202020204" pitchFamily="34" charset="0"/>
              </a:defRPr>
            </a:lvl1pPr>
          </a:lstStyle>
          <a:p>
            <a:pPr lvl="0"/>
            <a:r>
              <a:rPr lang="en-US" dirty="0"/>
              <a:t>Global Gateways Program</a:t>
            </a:r>
          </a:p>
        </p:txBody>
      </p:sp>
      <p:sp>
        <p:nvSpPr>
          <p:cNvPr id="20" name="Text Placeholder 17">
            <a:extLst>
              <a:ext uri="{FF2B5EF4-FFF2-40B4-BE49-F238E27FC236}">
                <a16:creationId xmlns:a16="http://schemas.microsoft.com/office/drawing/2014/main" id="{9A2F2504-C539-F581-AC07-AF4A5FCE497E}"/>
              </a:ext>
            </a:extLst>
          </p:cNvPr>
          <p:cNvSpPr>
            <a:spLocks noGrp="1"/>
          </p:cNvSpPr>
          <p:nvPr>
            <p:ph type="body" sz="quarter" idx="15" hasCustomPrompt="1"/>
          </p:nvPr>
        </p:nvSpPr>
        <p:spPr>
          <a:xfrm>
            <a:off x="694266" y="2302932"/>
            <a:ext cx="5912393" cy="558801"/>
          </a:xfrm>
        </p:spPr>
        <p:txBody>
          <a:bodyPr anchor="t">
            <a:noAutofit/>
          </a:bodyPr>
          <a:lstStyle>
            <a:lvl1pPr marL="0" indent="0" algn="l">
              <a:buNone/>
              <a:defRPr sz="4000" b="1" i="1">
                <a:solidFill>
                  <a:schemeClr val="tx2"/>
                </a:solidFill>
                <a:latin typeface="Century Schoolbook" panose="02040604050505020304" pitchFamily="18" charset="0"/>
              </a:defRPr>
            </a:lvl1pPr>
          </a:lstStyle>
          <a:p>
            <a:pPr lvl="0"/>
            <a:r>
              <a:rPr lang="en-US" dirty="0"/>
              <a:t>Sign up to experience:</a:t>
            </a:r>
          </a:p>
        </p:txBody>
      </p:sp>
      <p:sp>
        <p:nvSpPr>
          <p:cNvPr id="23" name="Text Placeholder 22">
            <a:extLst>
              <a:ext uri="{FF2B5EF4-FFF2-40B4-BE49-F238E27FC236}">
                <a16:creationId xmlns:a16="http://schemas.microsoft.com/office/drawing/2014/main" id="{9F25D83F-C7BD-F128-2811-D38F2F82F19F}"/>
              </a:ext>
            </a:extLst>
          </p:cNvPr>
          <p:cNvSpPr>
            <a:spLocks noGrp="1"/>
          </p:cNvSpPr>
          <p:nvPr>
            <p:ph type="body" sz="quarter" idx="16" hasCustomPrompt="1"/>
          </p:nvPr>
        </p:nvSpPr>
        <p:spPr>
          <a:xfrm>
            <a:off x="693738" y="3302000"/>
            <a:ext cx="5635625" cy="2082800"/>
          </a:xfrm>
        </p:spPr>
        <p:txBody>
          <a:bodyPr>
            <a:normAutofit/>
          </a:bodyPr>
          <a:lstStyle>
            <a:lvl1pPr>
              <a:lnSpc>
                <a:spcPct val="150000"/>
              </a:lnSpc>
              <a:defRPr sz="1800"/>
            </a:lvl1pPr>
            <a:lvl2pPr>
              <a:lnSpc>
                <a:spcPct val="150000"/>
              </a:lnSpc>
              <a:defRPr sz="1800"/>
            </a:lvl2pPr>
          </a:lstStyle>
          <a:p>
            <a:pPr lvl="0"/>
            <a:r>
              <a:rPr lang="en-US" dirty="0"/>
              <a:t>Local site visits to Dublin Castle</a:t>
            </a:r>
          </a:p>
          <a:p>
            <a:pPr lvl="0"/>
            <a:r>
              <a:rPr lang="en-US" dirty="0"/>
              <a:t>Overnight trips to Galway or Northern Ireland</a:t>
            </a:r>
          </a:p>
          <a:p>
            <a:pPr lvl="0"/>
            <a:r>
              <a:rPr lang="en-US" dirty="0"/>
              <a:t>Cultural events such as the Gaelic games</a:t>
            </a:r>
          </a:p>
          <a:p>
            <a:pPr lvl="1"/>
            <a:r>
              <a:rPr lang="en-US" dirty="0"/>
              <a:t>Second level</a:t>
            </a:r>
          </a:p>
        </p:txBody>
      </p:sp>
      <p:pic>
        <p:nvPicPr>
          <p:cNvPr id="25" name="Picture 24" descr="A green and grey text on a black background&#10;&#10;Description automatically generated">
            <a:extLst>
              <a:ext uri="{FF2B5EF4-FFF2-40B4-BE49-F238E27FC236}">
                <a16:creationId xmlns:a16="http://schemas.microsoft.com/office/drawing/2014/main" id="{3F48B955-3724-67EA-1CBA-92228478D3E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90645" y="6138110"/>
            <a:ext cx="1927952" cy="457200"/>
          </a:xfrm>
          <a:prstGeom prst="rect">
            <a:avLst/>
          </a:prstGeom>
        </p:spPr>
      </p:pic>
    </p:spTree>
    <p:extLst>
      <p:ext uri="{BB962C8B-B14F-4D97-AF65-F5344CB8AC3E}">
        <p14:creationId xmlns:p14="http://schemas.microsoft.com/office/powerpoint/2010/main" val="89460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A445C01-F424-DAD4-FD58-2D0C8F65219E}"/>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6" name="Footer Placeholder 5">
            <a:extLst>
              <a:ext uri="{FF2B5EF4-FFF2-40B4-BE49-F238E27FC236}">
                <a16:creationId xmlns:a16="http://schemas.microsoft.com/office/drawing/2014/main" id="{3FF77D44-0C87-37BE-D097-058EC5531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3FA147-2BCC-A5F7-F5E3-A6164B72A49C}"/>
              </a:ext>
            </a:extLst>
          </p:cNvPr>
          <p:cNvSpPr>
            <a:spLocks noGrp="1"/>
          </p:cNvSpPr>
          <p:nvPr>
            <p:ph type="sldNum" sz="quarter" idx="12"/>
          </p:nvPr>
        </p:nvSpPr>
        <p:spPr/>
        <p:txBody>
          <a:bodyPr/>
          <a:lstStyle/>
          <a:p>
            <a:fld id="{B147362C-3F58-1E43-B436-09D704449D21}" type="slidenum">
              <a:rPr lang="en-US" smtClean="0"/>
              <a:t>‹#›</a:t>
            </a:fld>
            <a:endParaRPr lang="en-US"/>
          </a:p>
        </p:txBody>
      </p:sp>
      <p:pic>
        <p:nvPicPr>
          <p:cNvPr id="2" name="Picture 1" descr="A group of palm trees in water&#10;&#10;Description automatically generated">
            <a:extLst>
              <a:ext uri="{FF2B5EF4-FFF2-40B4-BE49-F238E27FC236}">
                <a16:creationId xmlns:a16="http://schemas.microsoft.com/office/drawing/2014/main" id="{2CABFF0B-BD4E-BB4C-6845-1116681F0725}"/>
              </a:ext>
            </a:extLst>
          </p:cNvPr>
          <p:cNvPicPr>
            <a:picLocks noChangeAspect="1"/>
          </p:cNvPicPr>
          <p:nvPr userDrawn="1"/>
        </p:nvPicPr>
        <p:blipFill>
          <a:blip r:embed="rId2"/>
          <a:srcRect t="15326"/>
          <a:stretch/>
        </p:blipFill>
        <p:spPr>
          <a:xfrm rot="10800000">
            <a:off x="0" y="-24334"/>
            <a:ext cx="12192000" cy="6882334"/>
          </a:xfrm>
          <a:prstGeom prst="rect">
            <a:avLst/>
          </a:prstGeom>
        </p:spPr>
      </p:pic>
      <p:sp>
        <p:nvSpPr>
          <p:cNvPr id="4" name="Rectangle 3">
            <a:extLst>
              <a:ext uri="{FF2B5EF4-FFF2-40B4-BE49-F238E27FC236}">
                <a16:creationId xmlns:a16="http://schemas.microsoft.com/office/drawing/2014/main" id="{D5BA81AA-61A9-9FC3-7EEC-E5623F6B43E7}"/>
              </a:ext>
            </a:extLst>
          </p:cNvPr>
          <p:cNvSpPr/>
          <p:nvPr userDrawn="1"/>
        </p:nvSpPr>
        <p:spPr>
          <a:xfrm>
            <a:off x="0" y="654298"/>
            <a:ext cx="12192000" cy="7335459"/>
          </a:xfrm>
          <a:prstGeom prst="rect">
            <a:avLst/>
          </a:prstGeom>
          <a:gradFill>
            <a:gsLst>
              <a:gs pos="34000">
                <a:schemeClr val="bg1"/>
              </a:gs>
              <a:gs pos="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a:extLst>
              <a:ext uri="{FF2B5EF4-FFF2-40B4-BE49-F238E27FC236}">
                <a16:creationId xmlns:a16="http://schemas.microsoft.com/office/drawing/2014/main" id="{57105972-7FAE-409B-237F-51C4BACD9F09}"/>
              </a:ext>
            </a:extLst>
          </p:cNvPr>
          <p:cNvSpPr/>
          <p:nvPr userDrawn="1"/>
        </p:nvSpPr>
        <p:spPr>
          <a:xfrm>
            <a:off x="-1090246" y="654298"/>
            <a:ext cx="10835825" cy="1325563"/>
          </a:xfrm>
          <a:prstGeom prst="parallelogram">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CAD83BAF-DF14-51BF-5177-0EFEBBF16DD0}"/>
              </a:ext>
            </a:extLst>
          </p:cNvPr>
          <p:cNvSpPr>
            <a:spLocks noGrp="1"/>
          </p:cNvSpPr>
          <p:nvPr>
            <p:ph type="body" sz="quarter" idx="15" hasCustomPrompt="1"/>
          </p:nvPr>
        </p:nvSpPr>
        <p:spPr>
          <a:xfrm>
            <a:off x="911193" y="2352795"/>
            <a:ext cx="5635407" cy="558801"/>
          </a:xfrm>
        </p:spPr>
        <p:txBody>
          <a:bodyPr anchor="t">
            <a:noAutofit/>
          </a:bodyPr>
          <a:lstStyle>
            <a:lvl1pPr marL="0" indent="0" algn="l">
              <a:buNone/>
              <a:defRPr sz="3200" b="1" i="1">
                <a:solidFill>
                  <a:schemeClr val="bg2"/>
                </a:solidFill>
                <a:latin typeface="Century Schoolbook" panose="02040604050505020304" pitchFamily="18" charset="0"/>
              </a:defRPr>
            </a:lvl1pPr>
          </a:lstStyle>
          <a:p>
            <a:pPr lvl="0"/>
            <a:r>
              <a:rPr lang="en-US" dirty="0"/>
              <a:t>Advising Checklist:</a:t>
            </a:r>
          </a:p>
        </p:txBody>
      </p:sp>
      <p:sp>
        <p:nvSpPr>
          <p:cNvPr id="16" name="Text Placeholder 17">
            <a:extLst>
              <a:ext uri="{FF2B5EF4-FFF2-40B4-BE49-F238E27FC236}">
                <a16:creationId xmlns:a16="http://schemas.microsoft.com/office/drawing/2014/main" id="{35A486D7-D1FA-FB2D-AC12-60DC1C1ED097}"/>
              </a:ext>
            </a:extLst>
          </p:cNvPr>
          <p:cNvSpPr>
            <a:spLocks noGrp="1"/>
          </p:cNvSpPr>
          <p:nvPr>
            <p:ph type="body" sz="quarter" idx="14" hasCustomPrompt="1"/>
          </p:nvPr>
        </p:nvSpPr>
        <p:spPr>
          <a:xfrm>
            <a:off x="798728" y="654050"/>
            <a:ext cx="7945221" cy="1325563"/>
          </a:xfrm>
        </p:spPr>
        <p:txBody>
          <a:bodyPr anchor="ctr">
            <a:noAutofit/>
          </a:bodyPr>
          <a:lstStyle>
            <a:lvl1pPr marL="0" indent="0" algn="l">
              <a:buNone/>
              <a:defRPr sz="4000" b="0" i="1">
                <a:solidFill>
                  <a:schemeClr val="bg1"/>
                </a:solidFill>
                <a:latin typeface="Arial" panose="020B0604020202020204" pitchFamily="34" charset="0"/>
                <a:cs typeface="Arial" panose="020B0604020202020204" pitchFamily="34" charset="0"/>
              </a:defRPr>
            </a:lvl1pPr>
          </a:lstStyle>
          <a:p>
            <a:pPr lvl="0"/>
            <a:r>
              <a:rPr lang="en-US" dirty="0"/>
              <a:t>Academic Advising Spring 2025</a:t>
            </a:r>
          </a:p>
        </p:txBody>
      </p:sp>
      <p:sp>
        <p:nvSpPr>
          <p:cNvPr id="18" name="Text Placeholder 17">
            <a:extLst>
              <a:ext uri="{FF2B5EF4-FFF2-40B4-BE49-F238E27FC236}">
                <a16:creationId xmlns:a16="http://schemas.microsoft.com/office/drawing/2014/main" id="{A557E2F4-4001-1BD4-C819-7DC691F2F89B}"/>
              </a:ext>
            </a:extLst>
          </p:cNvPr>
          <p:cNvSpPr>
            <a:spLocks noGrp="1"/>
          </p:cNvSpPr>
          <p:nvPr>
            <p:ph type="body" sz="quarter" idx="16" hasCustomPrompt="1"/>
          </p:nvPr>
        </p:nvSpPr>
        <p:spPr>
          <a:xfrm>
            <a:off x="911193" y="3221493"/>
            <a:ext cx="5001781" cy="1842553"/>
          </a:xfrm>
        </p:spPr>
        <p:txBody>
          <a:bodyPr>
            <a:normAutofit/>
          </a:bodyPr>
          <a:lstStyle>
            <a:lvl1pPr>
              <a:defRPr sz="2000"/>
            </a:lvl1pPr>
            <a:lvl2pPr>
              <a:defRPr sz="2000"/>
            </a:lvl2pPr>
            <a:lvl3pPr>
              <a:defRPr sz="2000"/>
            </a:lvl3pPr>
            <a:lvl4pPr>
              <a:defRPr sz="2000"/>
            </a:lvl4pPr>
            <a:lvl5pPr>
              <a:defRPr sz="2000"/>
            </a:lvl5pPr>
          </a:lstStyle>
          <a:p>
            <a:pPr lvl="0"/>
            <a:r>
              <a:rPr lang="en-US" dirty="0"/>
              <a:t>Complete required Online Advising Lab</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7">
            <a:extLst>
              <a:ext uri="{FF2B5EF4-FFF2-40B4-BE49-F238E27FC236}">
                <a16:creationId xmlns:a16="http://schemas.microsoft.com/office/drawing/2014/main" id="{16CDF4CC-0597-3AFE-4675-36D35FBA28B0}"/>
              </a:ext>
            </a:extLst>
          </p:cNvPr>
          <p:cNvSpPr>
            <a:spLocks noGrp="1"/>
          </p:cNvSpPr>
          <p:nvPr>
            <p:ph type="body" sz="quarter" idx="17" hasCustomPrompt="1"/>
          </p:nvPr>
        </p:nvSpPr>
        <p:spPr>
          <a:xfrm>
            <a:off x="6257314" y="3221493"/>
            <a:ext cx="5001781" cy="1842553"/>
          </a:xfrm>
        </p:spPr>
        <p:txBody>
          <a:bodyPr>
            <a:normAutofit/>
          </a:bodyPr>
          <a:lstStyle>
            <a:lvl1pPr>
              <a:defRPr sz="2000"/>
            </a:lvl1pPr>
            <a:lvl2pPr>
              <a:defRPr sz="2000"/>
            </a:lvl2pPr>
            <a:lvl3pPr>
              <a:defRPr sz="2000"/>
            </a:lvl3pPr>
            <a:lvl4pPr>
              <a:defRPr sz="2000"/>
            </a:lvl4pPr>
            <a:lvl5pPr>
              <a:defRPr sz="2000"/>
            </a:lvl5pPr>
          </a:lstStyle>
          <a:p>
            <a:pPr lvl="0"/>
            <a:r>
              <a:rPr lang="en-US" dirty="0"/>
              <a:t>Schedule an appointment with your advisor prior to course registration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20">
            <a:extLst>
              <a:ext uri="{FF2B5EF4-FFF2-40B4-BE49-F238E27FC236}">
                <a16:creationId xmlns:a16="http://schemas.microsoft.com/office/drawing/2014/main" id="{60E8E60D-6D59-AB71-3600-FD97A2E841B9}"/>
              </a:ext>
            </a:extLst>
          </p:cNvPr>
          <p:cNvSpPr>
            <a:spLocks noGrp="1"/>
          </p:cNvSpPr>
          <p:nvPr>
            <p:ph type="pic" sz="quarter" idx="18"/>
          </p:nvPr>
        </p:nvSpPr>
        <p:spPr>
          <a:xfrm>
            <a:off x="376252" y="5395912"/>
            <a:ext cx="3657600" cy="2286000"/>
          </a:xfrm>
        </p:spPr>
        <p:txBody>
          <a:bodyPr/>
          <a:lstStyle/>
          <a:p>
            <a:endParaRPr lang="en-US" dirty="0"/>
          </a:p>
        </p:txBody>
      </p:sp>
      <p:sp>
        <p:nvSpPr>
          <p:cNvPr id="22" name="Picture Placeholder 20">
            <a:extLst>
              <a:ext uri="{FF2B5EF4-FFF2-40B4-BE49-F238E27FC236}">
                <a16:creationId xmlns:a16="http://schemas.microsoft.com/office/drawing/2014/main" id="{4650FB6A-4464-0039-D40F-AB5FAC1146B5}"/>
              </a:ext>
            </a:extLst>
          </p:cNvPr>
          <p:cNvSpPr>
            <a:spLocks noGrp="1"/>
          </p:cNvSpPr>
          <p:nvPr>
            <p:ph type="pic" sz="quarter" idx="19"/>
          </p:nvPr>
        </p:nvSpPr>
        <p:spPr>
          <a:xfrm>
            <a:off x="4274322" y="5407092"/>
            <a:ext cx="3657600" cy="2286000"/>
          </a:xfrm>
        </p:spPr>
        <p:txBody>
          <a:bodyPr/>
          <a:lstStyle/>
          <a:p>
            <a:endParaRPr lang="en-US" dirty="0"/>
          </a:p>
        </p:txBody>
      </p:sp>
      <p:sp>
        <p:nvSpPr>
          <p:cNvPr id="23" name="Picture Placeholder 20">
            <a:extLst>
              <a:ext uri="{FF2B5EF4-FFF2-40B4-BE49-F238E27FC236}">
                <a16:creationId xmlns:a16="http://schemas.microsoft.com/office/drawing/2014/main" id="{CF4B3D24-86AF-7F94-BD3A-2FF9B14B2A81}"/>
              </a:ext>
            </a:extLst>
          </p:cNvPr>
          <p:cNvSpPr>
            <a:spLocks noGrp="1"/>
          </p:cNvSpPr>
          <p:nvPr>
            <p:ph type="pic" sz="quarter" idx="20"/>
          </p:nvPr>
        </p:nvSpPr>
        <p:spPr>
          <a:xfrm>
            <a:off x="8158148" y="5408515"/>
            <a:ext cx="3657600" cy="2286000"/>
          </a:xfrm>
        </p:spPr>
        <p:txBody>
          <a:bodyPr/>
          <a:lstStyle/>
          <a:p>
            <a:endParaRPr lang="en-US" dirty="0"/>
          </a:p>
        </p:txBody>
      </p:sp>
    </p:spTree>
    <p:extLst>
      <p:ext uri="{BB962C8B-B14F-4D97-AF65-F5344CB8AC3E}">
        <p14:creationId xmlns:p14="http://schemas.microsoft.com/office/powerpoint/2010/main" val="170902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FFDC3AA-7413-8AAA-AA85-F64D897C6118}"/>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6" name="Footer Placeholder 5">
            <a:extLst>
              <a:ext uri="{FF2B5EF4-FFF2-40B4-BE49-F238E27FC236}">
                <a16:creationId xmlns:a16="http://schemas.microsoft.com/office/drawing/2014/main" id="{A1E0F568-CF9E-755A-2D97-62E3D2FD9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8E6CD-659E-514D-314F-2BC985E90190}"/>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8" name="Parallelogram 7">
            <a:extLst>
              <a:ext uri="{FF2B5EF4-FFF2-40B4-BE49-F238E27FC236}">
                <a16:creationId xmlns:a16="http://schemas.microsoft.com/office/drawing/2014/main" id="{E89E4168-3F75-FD8B-04EF-55BC5B4FD1C5}"/>
              </a:ext>
            </a:extLst>
          </p:cNvPr>
          <p:cNvSpPr/>
          <p:nvPr userDrawn="1"/>
        </p:nvSpPr>
        <p:spPr>
          <a:xfrm>
            <a:off x="1873651" y="654050"/>
            <a:ext cx="8444697" cy="1325563"/>
          </a:xfrm>
          <a:prstGeom prst="parallelogram">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EACF0179-C3C4-6229-C1FD-77457F4E3B9C}"/>
              </a:ext>
            </a:extLst>
          </p:cNvPr>
          <p:cNvSpPr>
            <a:spLocks noGrp="1"/>
          </p:cNvSpPr>
          <p:nvPr>
            <p:ph type="body" sz="quarter" idx="14" hasCustomPrompt="1"/>
          </p:nvPr>
        </p:nvSpPr>
        <p:spPr>
          <a:xfrm>
            <a:off x="2396301" y="654050"/>
            <a:ext cx="7399396" cy="1325563"/>
          </a:xfrm>
        </p:spPr>
        <p:txBody>
          <a:bodyPr anchor="ctr">
            <a:noAutofit/>
          </a:bodyPr>
          <a:lstStyle>
            <a:lvl1pPr marL="0" indent="0" algn="ctr">
              <a:buNone/>
              <a:defRPr sz="4800" b="0" i="1">
                <a:solidFill>
                  <a:schemeClr val="bg1"/>
                </a:solidFill>
                <a:latin typeface="Arial" panose="020B0604020202020204" pitchFamily="34" charset="0"/>
                <a:cs typeface="Arial" panose="020B0604020202020204" pitchFamily="34" charset="0"/>
              </a:defRPr>
            </a:lvl1pPr>
          </a:lstStyle>
          <a:p>
            <a:pPr lvl="0"/>
            <a:r>
              <a:rPr lang="en-US" dirty="0"/>
              <a:t>Global Gateways</a:t>
            </a:r>
          </a:p>
        </p:txBody>
      </p:sp>
      <p:sp>
        <p:nvSpPr>
          <p:cNvPr id="10" name="Text Placeholder 17">
            <a:extLst>
              <a:ext uri="{FF2B5EF4-FFF2-40B4-BE49-F238E27FC236}">
                <a16:creationId xmlns:a16="http://schemas.microsoft.com/office/drawing/2014/main" id="{A56FD31A-DDC7-DBAF-36CC-DCA3C68E0B62}"/>
              </a:ext>
            </a:extLst>
          </p:cNvPr>
          <p:cNvSpPr>
            <a:spLocks noGrp="1"/>
          </p:cNvSpPr>
          <p:nvPr>
            <p:ph type="body" sz="quarter" idx="16" hasCustomPrompt="1"/>
          </p:nvPr>
        </p:nvSpPr>
        <p:spPr>
          <a:xfrm>
            <a:off x="911193" y="3141980"/>
            <a:ext cx="5001781" cy="1986611"/>
          </a:xfrm>
        </p:spPr>
        <p:txBody>
          <a:bodyPr>
            <a:no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a:t>Local site visits to Dublin Castle</a:t>
            </a:r>
          </a:p>
          <a:p>
            <a:pPr lvl="0"/>
            <a:r>
              <a:rPr lang="en-US" dirty="0"/>
              <a:t>Overnight trips to Galway or Northern Ireland</a:t>
            </a:r>
          </a:p>
          <a:p>
            <a:pPr lvl="0"/>
            <a:r>
              <a:rPr lang="en-US" dirty="0"/>
              <a:t>Cultural events such as the Gaelic games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7">
            <a:extLst>
              <a:ext uri="{FF2B5EF4-FFF2-40B4-BE49-F238E27FC236}">
                <a16:creationId xmlns:a16="http://schemas.microsoft.com/office/drawing/2014/main" id="{71791E86-6235-2BAF-8F38-B6F8D31BD41C}"/>
              </a:ext>
            </a:extLst>
          </p:cNvPr>
          <p:cNvSpPr>
            <a:spLocks noGrp="1"/>
          </p:cNvSpPr>
          <p:nvPr>
            <p:ph type="body" sz="quarter" idx="17" hasCustomPrompt="1"/>
          </p:nvPr>
        </p:nvSpPr>
        <p:spPr>
          <a:xfrm>
            <a:off x="6257314" y="3141980"/>
            <a:ext cx="5001781" cy="1986611"/>
          </a:xfrm>
        </p:spPr>
        <p:txBody>
          <a:bodyPr>
            <a:no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a:t>The Spirit of Travel (writing credit)</a:t>
            </a:r>
          </a:p>
          <a:p>
            <a:pPr lvl="0"/>
            <a:r>
              <a:rPr lang="en-US" dirty="0"/>
              <a:t>Travel Writing (gen ed and writing credits)</a:t>
            </a:r>
          </a:p>
          <a:p>
            <a:pPr lvl="0"/>
            <a:r>
              <a:rPr lang="en-US" dirty="0"/>
              <a:t>Two electives focusing on Irish history, culture, or contemporary society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7">
            <a:extLst>
              <a:ext uri="{FF2B5EF4-FFF2-40B4-BE49-F238E27FC236}">
                <a16:creationId xmlns:a16="http://schemas.microsoft.com/office/drawing/2014/main" id="{C0F644A2-F099-7068-B3DC-28E55CAAECB2}"/>
              </a:ext>
            </a:extLst>
          </p:cNvPr>
          <p:cNvSpPr>
            <a:spLocks noGrp="1"/>
          </p:cNvSpPr>
          <p:nvPr>
            <p:ph type="body" sz="quarter" idx="15" hasCustomPrompt="1"/>
          </p:nvPr>
        </p:nvSpPr>
        <p:spPr>
          <a:xfrm>
            <a:off x="911193" y="2273282"/>
            <a:ext cx="5001781" cy="558801"/>
          </a:xfrm>
        </p:spPr>
        <p:txBody>
          <a:bodyPr anchor="t">
            <a:noAutofit/>
          </a:bodyPr>
          <a:lstStyle>
            <a:lvl1pPr marL="0" indent="0" algn="ctr">
              <a:buNone/>
              <a:defRPr sz="3200" b="1" i="1">
                <a:solidFill>
                  <a:schemeClr val="bg2"/>
                </a:solidFill>
                <a:latin typeface="Century Schoolbook" panose="02040604050505020304" pitchFamily="18" charset="0"/>
              </a:defRPr>
            </a:lvl1pPr>
          </a:lstStyle>
          <a:p>
            <a:pPr lvl="0"/>
            <a:r>
              <a:rPr lang="en-US" dirty="0"/>
              <a:t>Excursions to:</a:t>
            </a:r>
          </a:p>
        </p:txBody>
      </p:sp>
      <p:sp>
        <p:nvSpPr>
          <p:cNvPr id="14" name="Text Placeholder 17">
            <a:extLst>
              <a:ext uri="{FF2B5EF4-FFF2-40B4-BE49-F238E27FC236}">
                <a16:creationId xmlns:a16="http://schemas.microsoft.com/office/drawing/2014/main" id="{788CA051-1C19-20F7-FBA2-86F2EC1CDA9D}"/>
              </a:ext>
            </a:extLst>
          </p:cNvPr>
          <p:cNvSpPr>
            <a:spLocks noGrp="1"/>
          </p:cNvSpPr>
          <p:nvPr>
            <p:ph type="body" sz="quarter" idx="18" hasCustomPrompt="1"/>
          </p:nvPr>
        </p:nvSpPr>
        <p:spPr>
          <a:xfrm>
            <a:off x="6257313" y="2277949"/>
            <a:ext cx="5001781" cy="558801"/>
          </a:xfrm>
        </p:spPr>
        <p:txBody>
          <a:bodyPr anchor="t">
            <a:noAutofit/>
          </a:bodyPr>
          <a:lstStyle>
            <a:lvl1pPr marL="0" indent="0" algn="ctr">
              <a:buNone/>
              <a:defRPr sz="3200" b="1" i="1">
                <a:solidFill>
                  <a:schemeClr val="bg2"/>
                </a:solidFill>
                <a:latin typeface="Century Schoolbook" panose="02040604050505020304" pitchFamily="18" charset="0"/>
              </a:defRPr>
            </a:lvl1pPr>
          </a:lstStyle>
          <a:p>
            <a:pPr lvl="0"/>
            <a:r>
              <a:rPr lang="en-US" dirty="0"/>
              <a:t>Courses:</a:t>
            </a:r>
          </a:p>
        </p:txBody>
      </p:sp>
      <p:pic>
        <p:nvPicPr>
          <p:cNvPr id="18" name="Picture 17" descr="A green and grey text on a black background&#10;&#10;Description automatically generated">
            <a:extLst>
              <a:ext uri="{FF2B5EF4-FFF2-40B4-BE49-F238E27FC236}">
                <a16:creationId xmlns:a16="http://schemas.microsoft.com/office/drawing/2014/main" id="{A7EA5F45-2F2E-A861-9DE6-95742A1F858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977718" y="6127750"/>
            <a:ext cx="1927952" cy="457200"/>
          </a:xfrm>
          <a:prstGeom prst="rect">
            <a:avLst/>
          </a:prstGeom>
        </p:spPr>
      </p:pic>
    </p:spTree>
    <p:extLst>
      <p:ext uri="{BB962C8B-B14F-4D97-AF65-F5344CB8AC3E}">
        <p14:creationId xmlns:p14="http://schemas.microsoft.com/office/powerpoint/2010/main" val="388402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BC1748C-7C32-4EB2-8502-53D17830BC94}"/>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8" name="Footer Placeholder 7">
            <a:extLst>
              <a:ext uri="{FF2B5EF4-FFF2-40B4-BE49-F238E27FC236}">
                <a16:creationId xmlns:a16="http://schemas.microsoft.com/office/drawing/2014/main" id="{5BB3D374-4C62-D2DC-E07A-60F54C2F80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4C83D2-36F9-9A7D-0087-0257CCAB6334}"/>
              </a:ext>
            </a:extLst>
          </p:cNvPr>
          <p:cNvSpPr>
            <a:spLocks noGrp="1"/>
          </p:cNvSpPr>
          <p:nvPr>
            <p:ph type="sldNum" sz="quarter" idx="12"/>
          </p:nvPr>
        </p:nvSpPr>
        <p:spPr/>
        <p:txBody>
          <a:bodyPr/>
          <a:lstStyle/>
          <a:p>
            <a:fld id="{B147362C-3F58-1E43-B436-09D704449D21}" type="slidenum">
              <a:rPr lang="en-US" smtClean="0"/>
              <a:t>‹#›</a:t>
            </a:fld>
            <a:endParaRPr lang="en-US"/>
          </a:p>
        </p:txBody>
      </p:sp>
      <p:pic>
        <p:nvPicPr>
          <p:cNvPr id="10" name="Picture 9" descr="A group of palm trees in water&#10;&#10;Description automatically generated">
            <a:extLst>
              <a:ext uri="{FF2B5EF4-FFF2-40B4-BE49-F238E27FC236}">
                <a16:creationId xmlns:a16="http://schemas.microsoft.com/office/drawing/2014/main" id="{801B0C46-A1C9-5CD9-0022-DFDEEBAB494C}"/>
              </a:ext>
            </a:extLst>
          </p:cNvPr>
          <p:cNvPicPr>
            <a:picLocks noChangeAspect="1"/>
          </p:cNvPicPr>
          <p:nvPr userDrawn="1"/>
        </p:nvPicPr>
        <p:blipFill>
          <a:blip r:embed="rId2"/>
          <a:srcRect t="15326"/>
          <a:stretch/>
        </p:blipFill>
        <p:spPr>
          <a:xfrm rot="10800000">
            <a:off x="0" y="-24334"/>
            <a:ext cx="12192000" cy="6882334"/>
          </a:xfrm>
          <a:prstGeom prst="rect">
            <a:avLst/>
          </a:prstGeom>
        </p:spPr>
      </p:pic>
      <p:sp>
        <p:nvSpPr>
          <p:cNvPr id="11" name="Rectangle 10">
            <a:extLst>
              <a:ext uri="{FF2B5EF4-FFF2-40B4-BE49-F238E27FC236}">
                <a16:creationId xmlns:a16="http://schemas.microsoft.com/office/drawing/2014/main" id="{20D4F63C-8899-F932-7A0D-8018CD971188}"/>
              </a:ext>
            </a:extLst>
          </p:cNvPr>
          <p:cNvSpPr/>
          <p:nvPr userDrawn="1"/>
        </p:nvSpPr>
        <p:spPr>
          <a:xfrm rot="3288218">
            <a:off x="2288897" y="-4314248"/>
            <a:ext cx="7856688" cy="15799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itle 1">
            <a:extLst>
              <a:ext uri="{FF2B5EF4-FFF2-40B4-BE49-F238E27FC236}">
                <a16:creationId xmlns:a16="http://schemas.microsoft.com/office/drawing/2014/main" id="{CEB12C92-A424-B458-1E76-DCD0A063905D}"/>
              </a:ext>
            </a:extLst>
          </p:cNvPr>
          <p:cNvSpPr txBox="1">
            <a:spLocks noGrp="1" noRot="1" noMove="1" noResize="1" noEditPoints="1" noAdjustHandles="1" noChangeArrowheads="1" noChangeShapeType="1"/>
          </p:cNvSpPr>
          <p:nvPr userDrawn="1"/>
        </p:nvSpPr>
        <p:spPr>
          <a:xfrm>
            <a:off x="537281" y="-2"/>
            <a:ext cx="2075290" cy="5437741"/>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0" dirty="0">
                <a:ln w="76200">
                  <a:solidFill>
                    <a:schemeClr val="bg1"/>
                  </a:solidFill>
                </a:ln>
                <a:solidFill>
                  <a:srgbClr val="439539"/>
                </a:solidFill>
                <a:latin typeface="Times New Roman" panose="02020603050405020304" pitchFamily="18" charset="0"/>
                <a:cs typeface="Times New Roman" panose="02020603050405020304" pitchFamily="18" charset="0"/>
              </a:rPr>
              <a:t>“</a:t>
            </a:r>
          </a:p>
        </p:txBody>
      </p:sp>
      <p:sp>
        <p:nvSpPr>
          <p:cNvPr id="14" name="Title 1">
            <a:extLst>
              <a:ext uri="{FF2B5EF4-FFF2-40B4-BE49-F238E27FC236}">
                <a16:creationId xmlns:a16="http://schemas.microsoft.com/office/drawing/2014/main" id="{889E0A09-105C-26B6-FB65-4D8969BC8C19}"/>
              </a:ext>
            </a:extLst>
          </p:cNvPr>
          <p:cNvSpPr txBox="1">
            <a:spLocks noGrp="1" noRot="1" noMove="1" noResize="1" noEditPoints="1" noAdjustHandles="1" noChangeArrowheads="1" noChangeShapeType="1"/>
          </p:cNvSpPr>
          <p:nvPr userDrawn="1"/>
        </p:nvSpPr>
        <p:spPr>
          <a:xfrm rot="10800000">
            <a:off x="9377318" y="2030183"/>
            <a:ext cx="2075290" cy="5437741"/>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0" dirty="0">
                <a:ln w="76200">
                  <a:solidFill>
                    <a:schemeClr val="bg1"/>
                  </a:solidFill>
                </a:ln>
                <a:solidFill>
                  <a:srgbClr val="439539"/>
                </a:solidFill>
                <a:latin typeface="Times New Roman" panose="02020603050405020304" pitchFamily="18" charset="0"/>
                <a:cs typeface="Times New Roman" panose="02020603050405020304" pitchFamily="18" charset="0"/>
              </a:rPr>
              <a:t>“</a:t>
            </a:r>
          </a:p>
        </p:txBody>
      </p:sp>
      <p:sp>
        <p:nvSpPr>
          <p:cNvPr id="16" name="Text Placeholder 15">
            <a:extLst>
              <a:ext uri="{FF2B5EF4-FFF2-40B4-BE49-F238E27FC236}">
                <a16:creationId xmlns:a16="http://schemas.microsoft.com/office/drawing/2014/main" id="{676087AE-8A9C-CF72-4831-7FADA8FCE4E1}"/>
              </a:ext>
            </a:extLst>
          </p:cNvPr>
          <p:cNvSpPr>
            <a:spLocks noGrp="1"/>
          </p:cNvSpPr>
          <p:nvPr>
            <p:ph type="body" sz="quarter" idx="13" hasCustomPrompt="1"/>
          </p:nvPr>
        </p:nvSpPr>
        <p:spPr>
          <a:xfrm>
            <a:off x="1112697" y="1629487"/>
            <a:ext cx="10209088" cy="3493008"/>
          </a:xfrm>
        </p:spPr>
        <p:txBody>
          <a:bodyPr>
            <a:noAutofit/>
          </a:bodyPr>
          <a:lstStyle>
            <a:lvl1pPr marL="0" indent="0" algn="ctr">
              <a:lnSpc>
                <a:spcPct val="150000"/>
              </a:lnSpc>
              <a:buNone/>
              <a:defRPr sz="4000" b="1" i="1">
                <a:solidFill>
                  <a:schemeClr val="bg2"/>
                </a:solidFill>
                <a:latin typeface="Century Schoolbook" panose="02040604050505020304" pitchFamily="18" charset="0"/>
              </a:defRPr>
            </a:lvl1pPr>
          </a:lstStyle>
          <a:p>
            <a:pPr lvl="0"/>
            <a:r>
              <a:rPr lang="en-US" dirty="0"/>
              <a:t>Our future growth relies on competitiveness and innovation, skills and productivity... and these in turn rely on the education of our people.</a:t>
            </a:r>
          </a:p>
        </p:txBody>
      </p:sp>
      <p:sp>
        <p:nvSpPr>
          <p:cNvPr id="19" name="Text Placeholder 15">
            <a:extLst>
              <a:ext uri="{FF2B5EF4-FFF2-40B4-BE49-F238E27FC236}">
                <a16:creationId xmlns:a16="http://schemas.microsoft.com/office/drawing/2014/main" id="{FA2D1926-4446-A67E-91C0-1AF081D90331}"/>
              </a:ext>
            </a:extLst>
          </p:cNvPr>
          <p:cNvSpPr>
            <a:spLocks noGrp="1"/>
          </p:cNvSpPr>
          <p:nvPr>
            <p:ph type="body" sz="quarter" idx="14" hasCustomPrompt="1"/>
          </p:nvPr>
        </p:nvSpPr>
        <p:spPr>
          <a:xfrm>
            <a:off x="1472251" y="5254687"/>
            <a:ext cx="9144000" cy="634822"/>
          </a:xfrm>
        </p:spPr>
        <p:txBody>
          <a:bodyPr>
            <a:noAutofit/>
          </a:bodyPr>
          <a:lstStyle>
            <a:lvl1pPr marL="0" indent="0" algn="ctr">
              <a:lnSpc>
                <a:spcPct val="150000"/>
              </a:lnSpc>
              <a:buNone/>
              <a:defRPr sz="2400" b="0" i="0">
                <a:solidFill>
                  <a:schemeClr val="tx2"/>
                </a:solidFill>
                <a:latin typeface="Arial" panose="020B0604020202020204" pitchFamily="34" charset="0"/>
                <a:cs typeface="Arial" panose="020B0604020202020204" pitchFamily="34" charset="0"/>
              </a:defRPr>
            </a:lvl1pPr>
          </a:lstStyle>
          <a:p>
            <a:pPr lvl="0"/>
            <a:r>
              <a:rPr lang="en-US" dirty="0"/>
              <a:t>JULIA GILLARD</a:t>
            </a:r>
          </a:p>
        </p:txBody>
      </p:sp>
    </p:spTree>
    <p:extLst>
      <p:ext uri="{BB962C8B-B14F-4D97-AF65-F5344CB8AC3E}">
        <p14:creationId xmlns:p14="http://schemas.microsoft.com/office/powerpoint/2010/main" val="57615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group of palm trees in water&#10;&#10;Description automatically generated">
            <a:extLst>
              <a:ext uri="{FF2B5EF4-FFF2-40B4-BE49-F238E27FC236}">
                <a16:creationId xmlns:a16="http://schemas.microsoft.com/office/drawing/2014/main" id="{05DEA256-644A-D48F-9EF1-779FFAB4DD7B}"/>
              </a:ext>
            </a:extLst>
          </p:cNvPr>
          <p:cNvPicPr>
            <a:picLocks noChangeAspect="1"/>
          </p:cNvPicPr>
          <p:nvPr userDrawn="1"/>
        </p:nvPicPr>
        <p:blipFill>
          <a:blip r:embed="rId2"/>
          <a:srcRect t="15326"/>
          <a:stretch/>
        </p:blipFill>
        <p:spPr>
          <a:xfrm rot="10800000">
            <a:off x="0" y="-24334"/>
            <a:ext cx="12192000" cy="6882334"/>
          </a:xfrm>
          <a:prstGeom prst="rect">
            <a:avLst/>
          </a:prstGeom>
        </p:spPr>
      </p:pic>
      <p:sp>
        <p:nvSpPr>
          <p:cNvPr id="3" name="Date Placeholder 2">
            <a:extLst>
              <a:ext uri="{FF2B5EF4-FFF2-40B4-BE49-F238E27FC236}">
                <a16:creationId xmlns:a16="http://schemas.microsoft.com/office/drawing/2014/main" id="{BEF0FA48-8D2A-89FB-FDD7-524A80CFE5DB}"/>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4" name="Footer Placeholder 3">
            <a:extLst>
              <a:ext uri="{FF2B5EF4-FFF2-40B4-BE49-F238E27FC236}">
                <a16:creationId xmlns:a16="http://schemas.microsoft.com/office/drawing/2014/main" id="{B849E8CA-91EB-D4B1-12A1-33CACB6909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7714E-8B1E-CEA6-678B-B3C4BF6B01A6}"/>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8" name="Rectangle 7">
            <a:extLst>
              <a:ext uri="{FF2B5EF4-FFF2-40B4-BE49-F238E27FC236}">
                <a16:creationId xmlns:a16="http://schemas.microsoft.com/office/drawing/2014/main" id="{4286272E-B0C3-64CA-08B0-59E136A33101}"/>
              </a:ext>
            </a:extLst>
          </p:cNvPr>
          <p:cNvSpPr/>
          <p:nvPr userDrawn="1"/>
        </p:nvSpPr>
        <p:spPr>
          <a:xfrm>
            <a:off x="0" y="-24335"/>
            <a:ext cx="12192000" cy="27675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FB850A46-E4AA-F3AD-1E2E-3438CD99A57D}"/>
              </a:ext>
            </a:extLst>
          </p:cNvPr>
          <p:cNvSpPr>
            <a:spLocks noGrp="1"/>
          </p:cNvSpPr>
          <p:nvPr>
            <p:ph type="pic" idx="15"/>
          </p:nvPr>
        </p:nvSpPr>
        <p:spPr>
          <a:xfrm>
            <a:off x="4734018" y="777875"/>
            <a:ext cx="2514600" cy="2514600"/>
          </a:xfrm>
          <a:prstGeom prst="roundRect">
            <a:avLst/>
          </a:prstGeom>
          <a:ln w="5715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cxnSp>
        <p:nvCxnSpPr>
          <p:cNvPr id="10" name="Straight Connector 9">
            <a:extLst>
              <a:ext uri="{FF2B5EF4-FFF2-40B4-BE49-F238E27FC236}">
                <a16:creationId xmlns:a16="http://schemas.microsoft.com/office/drawing/2014/main" id="{959447C0-5245-611F-8716-251DA06EB035}"/>
              </a:ext>
            </a:extLst>
          </p:cNvPr>
          <p:cNvCxnSpPr>
            <a:stCxn id="6" idx="2"/>
          </p:cNvCxnSpPr>
          <p:nvPr userDrawn="1"/>
        </p:nvCxnSpPr>
        <p:spPr>
          <a:xfrm>
            <a:off x="5991318" y="3292475"/>
            <a:ext cx="0" cy="913765"/>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950E0258-6E4F-A560-1E20-F6D30B0A8DB9}"/>
              </a:ext>
            </a:extLst>
          </p:cNvPr>
          <p:cNvSpPr>
            <a:spLocks noGrp="1"/>
          </p:cNvSpPr>
          <p:nvPr>
            <p:ph type="body" sz="quarter" idx="16" hasCustomPrompt="1"/>
          </p:nvPr>
        </p:nvSpPr>
        <p:spPr>
          <a:xfrm>
            <a:off x="838200" y="4511674"/>
            <a:ext cx="10515600" cy="1325880"/>
          </a:xfrm>
        </p:spPr>
        <p:txBody>
          <a:bodyPr>
            <a:normAutofit/>
          </a:bodyPr>
          <a:lstStyle>
            <a:lvl1pPr marL="0" indent="0" algn="ctr">
              <a:buNone/>
              <a:defRPr sz="8000" b="1" i="1">
                <a:solidFill>
                  <a:schemeClr val="bg1"/>
                </a:solidFill>
                <a:latin typeface="Century Schoolbook" panose="02040604050505020304" pitchFamily="18" charset="0"/>
              </a:defRPr>
            </a:lvl1pPr>
          </a:lstStyle>
          <a:p>
            <a:pPr lvl="0"/>
            <a:r>
              <a:rPr lang="en-US" dirty="0"/>
              <a:t>Be Seen at Stetson</a:t>
            </a:r>
          </a:p>
        </p:txBody>
      </p:sp>
      <p:pic>
        <p:nvPicPr>
          <p:cNvPr id="14" name="Picture 13" descr="A white text on a black background&#10;&#10;Description automatically generated">
            <a:extLst>
              <a:ext uri="{FF2B5EF4-FFF2-40B4-BE49-F238E27FC236}">
                <a16:creationId xmlns:a16="http://schemas.microsoft.com/office/drawing/2014/main" id="{4D6BB77F-14A5-45A9-8531-56AF0FA1F0E7}"/>
              </a:ext>
            </a:extLst>
          </p:cNvPr>
          <p:cNvPicPr/>
          <p:nvPr userDrawn="1"/>
        </p:nvPicPr>
        <p:blipFill>
          <a:blip r:embed="rId3"/>
          <a:stretch>
            <a:fillRect/>
          </a:stretch>
        </p:blipFill>
        <p:spPr>
          <a:xfrm>
            <a:off x="9977718" y="6127750"/>
            <a:ext cx="1925198" cy="457200"/>
          </a:xfrm>
          <a:prstGeom prst="rect">
            <a:avLst/>
          </a:prstGeom>
        </p:spPr>
      </p:pic>
    </p:spTree>
    <p:extLst>
      <p:ext uri="{BB962C8B-B14F-4D97-AF65-F5344CB8AC3E}">
        <p14:creationId xmlns:p14="http://schemas.microsoft.com/office/powerpoint/2010/main" val="403854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0728-4EF9-EB68-E799-713068B2AC17}"/>
              </a:ext>
            </a:extLst>
          </p:cNvPr>
          <p:cNvSpPr>
            <a:spLocks noGrp="1"/>
          </p:cNvSpPr>
          <p:nvPr>
            <p:ph type="title" hasCustomPrompt="1"/>
          </p:nvPr>
        </p:nvSpPr>
        <p:spPr>
          <a:xfrm>
            <a:off x="838200" y="528320"/>
            <a:ext cx="10515600" cy="1361440"/>
          </a:xfrm>
        </p:spPr>
        <p:txBody>
          <a:bodyPr>
            <a:normAutofit/>
          </a:bodyPr>
          <a:lstStyle>
            <a:lvl1pPr algn="ctr">
              <a:defRPr sz="8000" b="1" i="1">
                <a:solidFill>
                  <a:schemeClr val="tx2"/>
                </a:solidFill>
              </a:defRPr>
            </a:lvl1pPr>
          </a:lstStyle>
          <a:p>
            <a:r>
              <a:rPr lang="en-US" dirty="0"/>
              <a:t>Be Seen at Stetson</a:t>
            </a:r>
          </a:p>
        </p:txBody>
      </p:sp>
      <p:sp>
        <p:nvSpPr>
          <p:cNvPr id="3" name="Date Placeholder 2">
            <a:extLst>
              <a:ext uri="{FF2B5EF4-FFF2-40B4-BE49-F238E27FC236}">
                <a16:creationId xmlns:a16="http://schemas.microsoft.com/office/drawing/2014/main" id="{A5A1C5E8-21AB-3520-2B33-72C00B8DF04D}"/>
              </a:ext>
            </a:extLst>
          </p:cNvPr>
          <p:cNvSpPr>
            <a:spLocks noGrp="1"/>
          </p:cNvSpPr>
          <p:nvPr>
            <p:ph type="dt" sz="half" idx="10"/>
          </p:nvPr>
        </p:nvSpPr>
        <p:spPr/>
        <p:txBody>
          <a:bodyPr/>
          <a:lstStyle/>
          <a:p>
            <a:fld id="{7AED3C80-C8C8-5F40-AA6F-4F89F641794C}" type="datetimeFigureOut">
              <a:rPr lang="en-US" smtClean="0"/>
              <a:t>4/10/25</a:t>
            </a:fld>
            <a:endParaRPr lang="en-US"/>
          </a:p>
        </p:txBody>
      </p:sp>
      <p:sp>
        <p:nvSpPr>
          <p:cNvPr id="4" name="Footer Placeholder 3">
            <a:extLst>
              <a:ext uri="{FF2B5EF4-FFF2-40B4-BE49-F238E27FC236}">
                <a16:creationId xmlns:a16="http://schemas.microsoft.com/office/drawing/2014/main" id="{7703C6BB-4D36-96D6-276A-DCF35107D6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CC6C1A-FE79-A6AC-ECA5-6A14BF6DA502}"/>
              </a:ext>
            </a:extLst>
          </p:cNvPr>
          <p:cNvSpPr>
            <a:spLocks noGrp="1"/>
          </p:cNvSpPr>
          <p:nvPr>
            <p:ph type="sldNum" sz="quarter" idx="12"/>
          </p:nvPr>
        </p:nvSpPr>
        <p:spPr/>
        <p:txBody>
          <a:bodyPr/>
          <a:lstStyle/>
          <a:p>
            <a:fld id="{B147362C-3F58-1E43-B436-09D704449D21}" type="slidenum">
              <a:rPr lang="en-US" smtClean="0"/>
              <a:t>‹#›</a:t>
            </a:fld>
            <a:endParaRPr lang="en-US"/>
          </a:p>
        </p:txBody>
      </p:sp>
      <p:sp>
        <p:nvSpPr>
          <p:cNvPr id="7" name="Chart Placeholder 6">
            <a:extLst>
              <a:ext uri="{FF2B5EF4-FFF2-40B4-BE49-F238E27FC236}">
                <a16:creationId xmlns:a16="http://schemas.microsoft.com/office/drawing/2014/main" id="{F8FD35F2-8821-4EAB-E040-4E3C228B9CE1}"/>
              </a:ext>
            </a:extLst>
          </p:cNvPr>
          <p:cNvSpPr>
            <a:spLocks noGrp="1"/>
          </p:cNvSpPr>
          <p:nvPr>
            <p:ph type="chart" sz="quarter" idx="13"/>
          </p:nvPr>
        </p:nvSpPr>
        <p:spPr>
          <a:xfrm>
            <a:off x="1376362" y="2171700"/>
            <a:ext cx="4114800" cy="2714841"/>
          </a:xfrm>
        </p:spPr>
        <p:txBody>
          <a:bodyPr/>
          <a:lstStyle/>
          <a:p>
            <a:endParaRPr lang="en-US" dirty="0"/>
          </a:p>
        </p:txBody>
      </p:sp>
      <p:sp>
        <p:nvSpPr>
          <p:cNvPr id="9" name="Chart Placeholder 6">
            <a:extLst>
              <a:ext uri="{FF2B5EF4-FFF2-40B4-BE49-F238E27FC236}">
                <a16:creationId xmlns:a16="http://schemas.microsoft.com/office/drawing/2014/main" id="{8FE43143-1F30-233A-ED1E-5AFE3E9C84DA}"/>
              </a:ext>
            </a:extLst>
          </p:cNvPr>
          <p:cNvSpPr>
            <a:spLocks noGrp="1"/>
          </p:cNvSpPr>
          <p:nvPr>
            <p:ph type="chart" sz="quarter" idx="14"/>
          </p:nvPr>
        </p:nvSpPr>
        <p:spPr>
          <a:xfrm>
            <a:off x="6624320" y="2171700"/>
            <a:ext cx="4114800" cy="2714841"/>
          </a:xfrm>
        </p:spPr>
        <p:txBody>
          <a:bodyPr/>
          <a:lstStyle/>
          <a:p>
            <a:endParaRPr lang="en-US" dirty="0"/>
          </a:p>
        </p:txBody>
      </p:sp>
      <p:sp>
        <p:nvSpPr>
          <p:cNvPr id="10" name="Rectangle 9">
            <a:extLst>
              <a:ext uri="{FF2B5EF4-FFF2-40B4-BE49-F238E27FC236}">
                <a16:creationId xmlns:a16="http://schemas.microsoft.com/office/drawing/2014/main" id="{39223F8C-8B99-E347-23CE-F7980DBCD0B0}"/>
              </a:ext>
            </a:extLst>
          </p:cNvPr>
          <p:cNvSpPr/>
          <p:nvPr userDrawn="1"/>
        </p:nvSpPr>
        <p:spPr>
          <a:xfrm>
            <a:off x="2084626" y="5943600"/>
            <a:ext cx="2286000" cy="914400"/>
          </a:xfrm>
          <a:prstGeom prst="rect">
            <a:avLst/>
          </a:prstGeom>
          <a:solidFill>
            <a:schemeClr val="bg2"/>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772E9E-E9ED-51D3-143A-502D45293381}"/>
              </a:ext>
            </a:extLst>
          </p:cNvPr>
          <p:cNvSpPr/>
          <p:nvPr userDrawn="1"/>
        </p:nvSpPr>
        <p:spPr>
          <a:xfrm>
            <a:off x="2084626" y="5029200"/>
            <a:ext cx="2286000" cy="914400"/>
          </a:xfrm>
          <a:prstGeom prst="rect">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8C382FF8-703C-A154-CF8A-3DFFB1A53F61}"/>
              </a:ext>
            </a:extLst>
          </p:cNvPr>
          <p:cNvSpPr>
            <a:spLocks noGrp="1"/>
          </p:cNvSpPr>
          <p:nvPr>
            <p:ph type="body" sz="quarter" idx="15" hasCustomPrompt="1"/>
          </p:nvPr>
        </p:nvSpPr>
        <p:spPr>
          <a:xfrm>
            <a:off x="2279889" y="5095494"/>
            <a:ext cx="1938337" cy="914400"/>
          </a:xfrm>
        </p:spPr>
        <p:txBody>
          <a:bodyPr anchor="ctr"/>
          <a:lstStyle>
            <a:lvl1pPr marL="0" indent="0" algn="ctr">
              <a:buNone/>
              <a:defRPr sz="6000" b="1" i="0">
                <a:solidFill>
                  <a:schemeClr val="bg2"/>
                </a:solidFill>
                <a:latin typeface="Arial" panose="020B0604020202020204" pitchFamily="34" charset="0"/>
                <a:cs typeface="Arial" panose="020B0604020202020204" pitchFamily="34" charset="0"/>
              </a:defRPr>
            </a:lvl1pPr>
          </a:lstStyle>
          <a:p>
            <a:pPr lvl="0"/>
            <a:r>
              <a:rPr lang="en-US" dirty="0"/>
              <a:t>90%</a:t>
            </a:r>
          </a:p>
        </p:txBody>
      </p:sp>
      <p:sp>
        <p:nvSpPr>
          <p:cNvPr id="14" name="Text Placeholder 12">
            <a:extLst>
              <a:ext uri="{FF2B5EF4-FFF2-40B4-BE49-F238E27FC236}">
                <a16:creationId xmlns:a16="http://schemas.microsoft.com/office/drawing/2014/main" id="{F07B3937-BF79-527E-EFA5-3F354BB579D2}"/>
              </a:ext>
            </a:extLst>
          </p:cNvPr>
          <p:cNvSpPr>
            <a:spLocks noGrp="1"/>
          </p:cNvSpPr>
          <p:nvPr>
            <p:ph type="body" sz="quarter" idx="16" hasCustomPrompt="1"/>
          </p:nvPr>
        </p:nvSpPr>
        <p:spPr>
          <a:xfrm>
            <a:off x="2258457" y="6009893"/>
            <a:ext cx="1938337" cy="800101"/>
          </a:xfrm>
        </p:spPr>
        <p:txBody>
          <a:bodyPr anchor="ctr">
            <a:normAutofit/>
          </a:bodyPr>
          <a:lstStyle>
            <a:lvl1pPr marL="0" indent="0" algn="ctr">
              <a:buNone/>
              <a:defRPr sz="2400" b="0" i="0">
                <a:solidFill>
                  <a:schemeClr val="bg1"/>
                </a:solidFill>
                <a:latin typeface="Arial" panose="020B0604020202020204" pitchFamily="34" charset="0"/>
                <a:cs typeface="Arial" panose="020B0604020202020204" pitchFamily="34" charset="0"/>
              </a:defRPr>
            </a:lvl1pPr>
          </a:lstStyle>
          <a:p>
            <a:pPr lvl="0"/>
            <a:r>
              <a:rPr lang="en-US" dirty="0"/>
              <a:t>post-grad success rate</a:t>
            </a:r>
          </a:p>
        </p:txBody>
      </p:sp>
      <p:sp>
        <p:nvSpPr>
          <p:cNvPr id="15" name="Rectangle 14">
            <a:extLst>
              <a:ext uri="{FF2B5EF4-FFF2-40B4-BE49-F238E27FC236}">
                <a16:creationId xmlns:a16="http://schemas.microsoft.com/office/drawing/2014/main" id="{E0F1A574-6741-8496-B2FA-0ED4469A8B18}"/>
              </a:ext>
            </a:extLst>
          </p:cNvPr>
          <p:cNvSpPr/>
          <p:nvPr userDrawn="1"/>
        </p:nvSpPr>
        <p:spPr>
          <a:xfrm>
            <a:off x="4930220" y="5949734"/>
            <a:ext cx="2286000" cy="914400"/>
          </a:xfrm>
          <a:prstGeom prst="rect">
            <a:avLst/>
          </a:prstGeom>
          <a:solidFill>
            <a:schemeClr val="bg2"/>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030D24B-4666-6FA3-F0D4-397232FA2250}"/>
              </a:ext>
            </a:extLst>
          </p:cNvPr>
          <p:cNvSpPr/>
          <p:nvPr userDrawn="1"/>
        </p:nvSpPr>
        <p:spPr>
          <a:xfrm>
            <a:off x="4930220" y="5035334"/>
            <a:ext cx="2286000" cy="914400"/>
          </a:xfrm>
          <a:prstGeom prst="rect">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2">
            <a:extLst>
              <a:ext uri="{FF2B5EF4-FFF2-40B4-BE49-F238E27FC236}">
                <a16:creationId xmlns:a16="http://schemas.microsoft.com/office/drawing/2014/main" id="{4AF0F2FA-D819-351D-0A38-76CE5AF1D505}"/>
              </a:ext>
            </a:extLst>
          </p:cNvPr>
          <p:cNvSpPr>
            <a:spLocks noGrp="1"/>
          </p:cNvSpPr>
          <p:nvPr>
            <p:ph type="body" sz="quarter" idx="17" hasCustomPrompt="1"/>
          </p:nvPr>
        </p:nvSpPr>
        <p:spPr>
          <a:xfrm>
            <a:off x="5125483" y="5101628"/>
            <a:ext cx="1938337" cy="914400"/>
          </a:xfrm>
        </p:spPr>
        <p:txBody>
          <a:bodyPr anchor="ctr"/>
          <a:lstStyle>
            <a:lvl1pPr marL="0" indent="0" algn="ctr">
              <a:buNone/>
              <a:defRPr sz="6000" b="1" i="0">
                <a:solidFill>
                  <a:schemeClr val="bg2"/>
                </a:solidFill>
                <a:latin typeface="Arial" panose="020B0604020202020204" pitchFamily="34" charset="0"/>
                <a:cs typeface="Arial" panose="020B0604020202020204" pitchFamily="34" charset="0"/>
              </a:defRPr>
            </a:lvl1pPr>
          </a:lstStyle>
          <a:p>
            <a:pPr lvl="0"/>
            <a:r>
              <a:rPr lang="en-US" dirty="0"/>
              <a:t>10:1</a:t>
            </a:r>
          </a:p>
        </p:txBody>
      </p:sp>
      <p:sp>
        <p:nvSpPr>
          <p:cNvPr id="18" name="Text Placeholder 12">
            <a:extLst>
              <a:ext uri="{FF2B5EF4-FFF2-40B4-BE49-F238E27FC236}">
                <a16:creationId xmlns:a16="http://schemas.microsoft.com/office/drawing/2014/main" id="{6505D679-497B-DA60-6A5C-BC6A5FEE7C16}"/>
              </a:ext>
            </a:extLst>
          </p:cNvPr>
          <p:cNvSpPr>
            <a:spLocks noGrp="1"/>
          </p:cNvSpPr>
          <p:nvPr>
            <p:ph type="body" sz="quarter" idx="18" hasCustomPrompt="1"/>
          </p:nvPr>
        </p:nvSpPr>
        <p:spPr>
          <a:xfrm>
            <a:off x="4930219" y="6016027"/>
            <a:ext cx="2286001" cy="800101"/>
          </a:xfrm>
        </p:spPr>
        <p:txBody>
          <a:bodyPr anchor="ctr">
            <a:normAutofit/>
          </a:bodyPr>
          <a:lstStyle>
            <a:lvl1pPr marL="0" indent="0" algn="ctr">
              <a:buNone/>
              <a:defRPr sz="2400" b="0" i="0">
                <a:solidFill>
                  <a:schemeClr val="bg1"/>
                </a:solidFill>
                <a:latin typeface="Arial" panose="020B0604020202020204" pitchFamily="34" charset="0"/>
                <a:cs typeface="Arial" panose="020B0604020202020204" pitchFamily="34" charset="0"/>
              </a:defRPr>
            </a:lvl1pPr>
          </a:lstStyle>
          <a:p>
            <a:pPr lvl="0"/>
            <a:r>
              <a:rPr lang="en-US" dirty="0"/>
              <a:t>student-faculty ratio</a:t>
            </a:r>
          </a:p>
        </p:txBody>
      </p:sp>
      <p:sp>
        <p:nvSpPr>
          <p:cNvPr id="19" name="Rectangle 18">
            <a:extLst>
              <a:ext uri="{FF2B5EF4-FFF2-40B4-BE49-F238E27FC236}">
                <a16:creationId xmlns:a16="http://schemas.microsoft.com/office/drawing/2014/main" id="{4AFFB82B-369E-21A4-8F35-72E4B2362CFF}"/>
              </a:ext>
            </a:extLst>
          </p:cNvPr>
          <p:cNvSpPr/>
          <p:nvPr userDrawn="1"/>
        </p:nvSpPr>
        <p:spPr>
          <a:xfrm>
            <a:off x="7744857" y="5943600"/>
            <a:ext cx="2286000" cy="914400"/>
          </a:xfrm>
          <a:prstGeom prst="rect">
            <a:avLst/>
          </a:prstGeom>
          <a:solidFill>
            <a:schemeClr val="bg2"/>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7C3E0BD-E52F-4642-A67C-43681269C3A6}"/>
              </a:ext>
            </a:extLst>
          </p:cNvPr>
          <p:cNvSpPr/>
          <p:nvPr userDrawn="1"/>
        </p:nvSpPr>
        <p:spPr>
          <a:xfrm>
            <a:off x="7744857" y="5029200"/>
            <a:ext cx="2286000" cy="914400"/>
          </a:xfrm>
          <a:prstGeom prst="rect">
            <a:avLst/>
          </a:prstGeom>
          <a:solidFill>
            <a:schemeClr val="bg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2">
            <a:extLst>
              <a:ext uri="{FF2B5EF4-FFF2-40B4-BE49-F238E27FC236}">
                <a16:creationId xmlns:a16="http://schemas.microsoft.com/office/drawing/2014/main" id="{F20E1DE5-F4A9-C7EB-59C4-F9463CBFF77C}"/>
              </a:ext>
            </a:extLst>
          </p:cNvPr>
          <p:cNvSpPr>
            <a:spLocks noGrp="1"/>
          </p:cNvSpPr>
          <p:nvPr>
            <p:ph type="body" sz="quarter" idx="19" hasCustomPrompt="1"/>
          </p:nvPr>
        </p:nvSpPr>
        <p:spPr>
          <a:xfrm>
            <a:off x="7775814" y="5095494"/>
            <a:ext cx="2255042" cy="914400"/>
          </a:xfrm>
        </p:spPr>
        <p:txBody>
          <a:bodyPr anchor="ctr"/>
          <a:lstStyle>
            <a:lvl1pPr marL="0" indent="0" algn="ctr">
              <a:buNone/>
              <a:defRPr sz="6000" b="1" i="0">
                <a:solidFill>
                  <a:schemeClr val="bg2"/>
                </a:solidFill>
                <a:latin typeface="Arial" panose="020B0604020202020204" pitchFamily="34" charset="0"/>
                <a:cs typeface="Arial" panose="020B0604020202020204" pitchFamily="34" charset="0"/>
              </a:defRPr>
            </a:lvl1pPr>
          </a:lstStyle>
          <a:p>
            <a:pPr lvl="0"/>
            <a:r>
              <a:rPr lang="en-US" dirty="0"/>
              <a:t>2,339</a:t>
            </a:r>
          </a:p>
        </p:txBody>
      </p:sp>
      <p:sp>
        <p:nvSpPr>
          <p:cNvPr id="22" name="Text Placeholder 12">
            <a:extLst>
              <a:ext uri="{FF2B5EF4-FFF2-40B4-BE49-F238E27FC236}">
                <a16:creationId xmlns:a16="http://schemas.microsoft.com/office/drawing/2014/main" id="{8252F761-D71A-A4DC-D8ED-5B1E81E73B25}"/>
              </a:ext>
            </a:extLst>
          </p:cNvPr>
          <p:cNvSpPr>
            <a:spLocks noGrp="1"/>
          </p:cNvSpPr>
          <p:nvPr>
            <p:ph type="body" sz="quarter" idx="20" hasCustomPrompt="1"/>
          </p:nvPr>
        </p:nvSpPr>
        <p:spPr>
          <a:xfrm>
            <a:off x="7918688" y="6009893"/>
            <a:ext cx="1938337" cy="800101"/>
          </a:xfrm>
        </p:spPr>
        <p:txBody>
          <a:bodyPr anchor="ctr">
            <a:normAutofit/>
          </a:bodyPr>
          <a:lstStyle>
            <a:lvl1pPr marL="0" indent="0" algn="ctr">
              <a:buNone/>
              <a:defRPr sz="2400" b="0" i="0">
                <a:solidFill>
                  <a:schemeClr val="bg1"/>
                </a:solidFill>
                <a:latin typeface="Arial" panose="020B0604020202020204" pitchFamily="34" charset="0"/>
                <a:cs typeface="Arial" panose="020B0604020202020204" pitchFamily="34" charset="0"/>
              </a:defRPr>
            </a:lvl1pPr>
          </a:lstStyle>
          <a:p>
            <a:pPr lvl="0"/>
            <a:r>
              <a:rPr lang="en-US" dirty="0"/>
              <a:t>undergraduate students</a:t>
            </a:r>
          </a:p>
        </p:txBody>
      </p:sp>
      <p:pic>
        <p:nvPicPr>
          <p:cNvPr id="23" name="Picture 22" descr="A green and grey text on a black background&#10;&#10;Description automatically generated">
            <a:extLst>
              <a:ext uri="{FF2B5EF4-FFF2-40B4-BE49-F238E27FC236}">
                <a16:creationId xmlns:a16="http://schemas.microsoft.com/office/drawing/2014/main" id="{4889D0BF-CD5A-A1F0-DF79-A5598D98632B}"/>
              </a:ext>
            </a:extLst>
          </p:cNvPr>
          <p:cNvPicPr/>
          <p:nvPr userDrawn="1"/>
        </p:nvPicPr>
        <p:blipFill>
          <a:blip r:embed="rId2"/>
          <a:stretch>
            <a:fillRect/>
          </a:stretch>
        </p:blipFill>
        <p:spPr>
          <a:xfrm>
            <a:off x="10314224" y="6207550"/>
            <a:ext cx="1591445" cy="377400"/>
          </a:xfrm>
          <a:prstGeom prst="rect">
            <a:avLst/>
          </a:prstGeom>
        </p:spPr>
      </p:pic>
    </p:spTree>
    <p:extLst>
      <p:ext uri="{BB962C8B-B14F-4D97-AF65-F5344CB8AC3E}">
        <p14:creationId xmlns:p14="http://schemas.microsoft.com/office/powerpoint/2010/main" val="1054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5CB50-EB94-E429-BF22-7B9084E6BF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D80C92-D65E-0B86-CF15-832048B1C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AC63E1A-8B19-91AD-D70E-D53725144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ED3C80-C8C8-5F40-AA6F-4F89F641794C}" type="datetimeFigureOut">
              <a:rPr lang="en-US" smtClean="0"/>
              <a:t>4/10/25</a:t>
            </a:fld>
            <a:endParaRPr lang="en-US"/>
          </a:p>
        </p:txBody>
      </p:sp>
      <p:sp>
        <p:nvSpPr>
          <p:cNvPr id="5" name="Footer Placeholder 4">
            <a:extLst>
              <a:ext uri="{FF2B5EF4-FFF2-40B4-BE49-F238E27FC236}">
                <a16:creationId xmlns:a16="http://schemas.microsoft.com/office/drawing/2014/main" id="{0356D185-3BA1-D3D2-1B32-7F5D550FC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2F76E5-0DDC-390E-ACEC-429A9B1F8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47362C-3F58-1E43-B436-09D704449D21}" type="slidenum">
              <a:rPr lang="en-US" smtClean="0"/>
              <a:t>‹#›</a:t>
            </a:fld>
            <a:endParaRPr lang="en-US"/>
          </a:p>
        </p:txBody>
      </p:sp>
    </p:spTree>
    <p:extLst>
      <p:ext uri="{BB962C8B-B14F-4D97-AF65-F5344CB8AC3E}">
        <p14:creationId xmlns:p14="http://schemas.microsoft.com/office/powerpoint/2010/main" val="2610817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7" r:id="rId5"/>
    <p:sldLayoutId id="2147483652" r:id="rId6"/>
    <p:sldLayoutId id="2147483653" r:id="rId7"/>
    <p:sldLayoutId id="2147483654" r:id="rId8"/>
    <p:sldLayoutId id="2147483662" r:id="rId9"/>
    <p:sldLayoutId id="2147483660" r:id="rId10"/>
    <p:sldLayoutId id="2147483655" r:id="rId11"/>
    <p:sldLayoutId id="2147483663" r:id="rId12"/>
    <p:sldLayoutId id="2147483664" r:id="rId13"/>
  </p:sldLayoutIdLst>
  <p:txStyles>
    <p:titleStyle>
      <a:lvl1pPr algn="l" defTabSz="914400" rtl="0" eaLnBrk="1" latinLnBrk="0" hangingPunct="1">
        <a:lnSpc>
          <a:spcPct val="90000"/>
        </a:lnSpc>
        <a:spcBef>
          <a:spcPct val="0"/>
        </a:spcBef>
        <a:buNone/>
        <a:defRPr sz="4400" b="0" i="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1"/>
            <a:ext cx="1214495" cy="6857999"/>
          </a:xfrm>
          <a:prstGeom prst="rect">
            <a:avLst/>
          </a:prstGeom>
          <a:pattFill prst="pct10">
            <a:fgClr>
              <a:srgbClr val="C8425D"/>
            </a:fgClr>
            <a:bgClr>
              <a:schemeClr val="bg1">
                <a:lumMod val="9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p:cNvSpPr txBox="1"/>
          <p:nvPr/>
        </p:nvSpPr>
        <p:spPr>
          <a:xfrm>
            <a:off x="1557854" y="252180"/>
            <a:ext cx="9782333" cy="666849"/>
          </a:xfrm>
          <a:prstGeom prst="rect">
            <a:avLst/>
          </a:prstGeom>
          <a:noFill/>
        </p:spPr>
        <p:txBody>
          <a:bodyPr wrap="square" rtlCol="0">
            <a:spAutoFit/>
          </a:bodyPr>
          <a:lstStyle/>
          <a:p>
            <a:pPr>
              <a:lnSpc>
                <a:spcPct val="130000"/>
              </a:lnSpc>
            </a:pPr>
            <a:r>
              <a:rPr lang="en-US" sz="3200" b="1" dirty="0">
                <a:latin typeface="Franklin Gothic Medium"/>
                <a:cs typeface="Franklin Gothic Medium"/>
              </a:rPr>
              <a:t>A few tips to keep in mind when using this template: </a:t>
            </a:r>
          </a:p>
        </p:txBody>
      </p:sp>
      <p:sp>
        <p:nvSpPr>
          <p:cNvPr id="5" name="Text Placeholder 1"/>
          <p:cNvSpPr txBox="1">
            <a:spLocks/>
          </p:cNvSpPr>
          <p:nvPr/>
        </p:nvSpPr>
        <p:spPr>
          <a:xfrm>
            <a:off x="1527067" y="1200133"/>
            <a:ext cx="9813120" cy="5414343"/>
          </a:xfrm>
          <a:prstGeom prst="rect">
            <a:avLst/>
          </a:prstGeom>
          <a:noFill/>
        </p:spPr>
        <p:txBody>
          <a:bodyPr>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33" b="1" dirty="0">
                <a:latin typeface="Franklin Gothic Medium"/>
                <a:cs typeface="Franklin Gothic Medium"/>
              </a:rPr>
              <a:t>Use this as is a guide, not a manual. </a:t>
            </a:r>
            <a:r>
              <a:rPr lang="en-US" sz="1867" dirty="0">
                <a:latin typeface="Franklin Gothic Medium"/>
                <a:cs typeface="Franklin Gothic Medium"/>
              </a:rPr>
              <a:t>Create a PowerPoint that tells your story best.</a:t>
            </a:r>
          </a:p>
          <a:p>
            <a:pPr marL="0" indent="0">
              <a:lnSpc>
                <a:spcPct val="50000"/>
              </a:lnSpc>
              <a:buNone/>
            </a:pPr>
            <a:endParaRPr lang="en-US" sz="1867" dirty="0">
              <a:latin typeface="Franklin Gothic Medium"/>
              <a:cs typeface="Franklin Gothic Medium"/>
            </a:endParaRPr>
          </a:p>
          <a:p>
            <a:pPr marL="0" indent="0">
              <a:buNone/>
            </a:pPr>
            <a:r>
              <a:rPr lang="en-US" sz="2133" b="1" dirty="0">
                <a:latin typeface="Franklin Gothic Medium"/>
                <a:cs typeface="Franklin Gothic Medium"/>
              </a:rPr>
              <a:t>We designed these templates with both Mac and PC users in mind. </a:t>
            </a:r>
            <a:r>
              <a:rPr lang="en-US" sz="1867" dirty="0">
                <a:latin typeface="Franklin Gothic Medium"/>
                <a:cs typeface="Franklin Gothic Medium"/>
              </a:rPr>
              <a:t>Not all versions of PowerPoint are created equal. If a display looks distorted, simply adjust the slide to your liking. (Similarly, while we encourage you to use premium fonts, they aren’t compatible with computers that don’t already have them installed. That’s why you’ll only see Mac and PC friendly fonts here). </a:t>
            </a:r>
          </a:p>
          <a:p>
            <a:pPr marL="0" indent="0">
              <a:lnSpc>
                <a:spcPct val="50000"/>
              </a:lnSpc>
              <a:buNone/>
            </a:pPr>
            <a:endParaRPr lang="en-US" sz="1867" b="1" dirty="0">
              <a:latin typeface="Franklin Gothic Medium"/>
              <a:cs typeface="Franklin Gothic Medium"/>
            </a:endParaRPr>
          </a:p>
          <a:p>
            <a:pPr marL="0" indent="0">
              <a:buNone/>
            </a:pPr>
            <a:r>
              <a:rPr lang="en-US" sz="2133" b="1" dirty="0">
                <a:latin typeface="Franklin Gothic Medium"/>
                <a:cs typeface="Franklin Gothic Medium"/>
              </a:rPr>
              <a:t>Add a new slide. </a:t>
            </a:r>
            <a:r>
              <a:rPr lang="en-US" sz="1867" dirty="0">
                <a:latin typeface="Franklin Gothic Medium"/>
                <a:cs typeface="Franklin Gothic Medium"/>
              </a:rPr>
              <a:t>Click ‘New Slide’ or the ‘New Slide’ dropdown arrow to choose a layout. </a:t>
            </a:r>
          </a:p>
          <a:p>
            <a:pPr marL="0" indent="0">
              <a:lnSpc>
                <a:spcPct val="50000"/>
              </a:lnSpc>
              <a:buNone/>
            </a:pPr>
            <a:endParaRPr lang="en-US" sz="1867" dirty="0">
              <a:latin typeface="Franklin Gothic Medium"/>
              <a:cs typeface="Franklin Gothic Medium"/>
            </a:endParaRPr>
          </a:p>
          <a:p>
            <a:pPr marL="0" indent="0">
              <a:buNone/>
            </a:pPr>
            <a:r>
              <a:rPr lang="en-US" sz="2133" b="1" dirty="0">
                <a:latin typeface="Franklin Gothic Medium"/>
                <a:cs typeface="Franklin Gothic Medium"/>
              </a:rPr>
              <a:t>Add text. </a:t>
            </a:r>
            <a:r>
              <a:rPr lang="en-US" sz="1867" dirty="0">
                <a:latin typeface="Franklin Gothic Medium"/>
                <a:cs typeface="Franklin Gothic Medium"/>
              </a:rPr>
              <a:t>Click on the text box placeholders to type in your own content. </a:t>
            </a:r>
          </a:p>
          <a:p>
            <a:pPr marL="0" indent="0">
              <a:lnSpc>
                <a:spcPct val="50000"/>
              </a:lnSpc>
              <a:buNone/>
            </a:pPr>
            <a:endParaRPr lang="en-US" sz="1867" dirty="0">
              <a:latin typeface="Franklin Gothic Medium"/>
              <a:cs typeface="Franklin Gothic Medium"/>
            </a:endParaRPr>
          </a:p>
          <a:p>
            <a:pPr marL="0" indent="0">
              <a:buNone/>
            </a:pPr>
            <a:r>
              <a:rPr lang="en-US" sz="2133" b="1" dirty="0">
                <a:latin typeface="Franklin Gothic Medium"/>
                <a:cs typeface="Franklin Gothic Medium"/>
              </a:rPr>
              <a:t>Mix and match. </a:t>
            </a:r>
            <a:r>
              <a:rPr lang="en-US" sz="1867" dirty="0">
                <a:latin typeface="Franklin Gothic Medium"/>
                <a:cs typeface="Franklin Gothic Medium"/>
              </a:rPr>
              <a:t>If you like a design element on one slide and want to include it on others, just right hand click the object to Copy and Paste it. </a:t>
            </a:r>
          </a:p>
          <a:p>
            <a:pPr marL="0" indent="0">
              <a:lnSpc>
                <a:spcPct val="50000"/>
              </a:lnSpc>
              <a:buNone/>
            </a:pPr>
            <a:endParaRPr lang="en-US" sz="1867" dirty="0">
              <a:latin typeface="Franklin Gothic Medium"/>
              <a:cs typeface="Franklin Gothic Medium"/>
            </a:endParaRPr>
          </a:p>
          <a:p>
            <a:pPr marL="0" indent="0">
              <a:buNone/>
            </a:pPr>
            <a:r>
              <a:rPr lang="en-US" sz="2133" b="1" dirty="0">
                <a:latin typeface="Franklin Gothic Medium"/>
                <a:cs typeface="Franklin Gothic Medium"/>
              </a:rPr>
              <a:t>Have fun! </a:t>
            </a:r>
            <a:r>
              <a:rPr lang="en-US" sz="1867" dirty="0">
                <a:latin typeface="Franklin Gothic Medium"/>
                <a:cs typeface="Franklin Gothic Medium"/>
              </a:rPr>
              <a:t>Experiment with different styles and PowerPoint tools. You can always click Undo to go back a few steps. </a:t>
            </a:r>
            <a:endParaRPr lang="en-US" sz="1867" b="1" dirty="0">
              <a:latin typeface="Franklin Gothic Medium"/>
              <a:cs typeface="Franklin Gothic Medium"/>
            </a:endParaRPr>
          </a:p>
          <a:p>
            <a:pPr marL="0" indent="0">
              <a:lnSpc>
                <a:spcPct val="110000"/>
              </a:lnSpc>
              <a:buNone/>
            </a:pPr>
            <a:endParaRPr lang="en-US" sz="1867" dirty="0">
              <a:latin typeface="Franklin Gothic Medium"/>
              <a:cs typeface="Franklin Gothic Medium"/>
            </a:endParaRPr>
          </a:p>
          <a:p>
            <a:pPr marL="0" indent="0">
              <a:lnSpc>
                <a:spcPct val="110000"/>
              </a:lnSpc>
              <a:buNone/>
            </a:pPr>
            <a:endParaRPr lang="en-US" sz="1867" dirty="0">
              <a:latin typeface="Franklin Gothic Medium"/>
              <a:cs typeface="Franklin Gothic Medium"/>
            </a:endParaRPr>
          </a:p>
          <a:p>
            <a:pPr marL="0" indent="0">
              <a:lnSpc>
                <a:spcPct val="110000"/>
              </a:lnSpc>
              <a:buNone/>
            </a:pPr>
            <a:endParaRPr lang="en-US" sz="1867" dirty="0">
              <a:latin typeface="Franklin Gothic Medium"/>
              <a:cs typeface="Franklin Gothic Medium"/>
            </a:endParaRPr>
          </a:p>
        </p:txBody>
      </p:sp>
    </p:spTree>
    <p:extLst>
      <p:ext uri="{BB962C8B-B14F-4D97-AF65-F5344CB8AC3E}">
        <p14:creationId xmlns:p14="http://schemas.microsoft.com/office/powerpoint/2010/main" val="140622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6F8C-85B4-56F1-745A-C0348FC49BD7}"/>
              </a:ext>
            </a:extLst>
          </p:cNvPr>
          <p:cNvSpPr>
            <a:spLocks noGrp="1"/>
          </p:cNvSpPr>
          <p:nvPr>
            <p:ph type="title"/>
          </p:nvPr>
        </p:nvSpPr>
        <p:spPr/>
        <p:txBody>
          <a:bodyPr/>
          <a:lstStyle/>
          <a:p>
            <a:endParaRPr lang="en-US" dirty="0"/>
          </a:p>
        </p:txBody>
      </p:sp>
      <p:sp>
        <p:nvSpPr>
          <p:cNvPr id="3" name="Chart Placeholder 2">
            <a:extLst>
              <a:ext uri="{FF2B5EF4-FFF2-40B4-BE49-F238E27FC236}">
                <a16:creationId xmlns:a16="http://schemas.microsoft.com/office/drawing/2014/main" id="{9B9456E8-C8E9-B1D0-81A1-91AA7F24CE3D}"/>
              </a:ext>
            </a:extLst>
          </p:cNvPr>
          <p:cNvSpPr>
            <a:spLocks noGrp="1"/>
          </p:cNvSpPr>
          <p:nvPr>
            <p:ph type="chart" sz="quarter" idx="13"/>
          </p:nvPr>
        </p:nvSpPr>
        <p:spPr/>
        <p:txBody>
          <a:bodyPr/>
          <a:lstStyle/>
          <a:p>
            <a:endParaRPr lang="en-US"/>
          </a:p>
        </p:txBody>
      </p:sp>
      <p:sp>
        <p:nvSpPr>
          <p:cNvPr id="4" name="Chart Placeholder 3">
            <a:extLst>
              <a:ext uri="{FF2B5EF4-FFF2-40B4-BE49-F238E27FC236}">
                <a16:creationId xmlns:a16="http://schemas.microsoft.com/office/drawing/2014/main" id="{A08724F9-9C60-40D6-4BED-E665F9349EA2}"/>
              </a:ext>
            </a:extLst>
          </p:cNvPr>
          <p:cNvSpPr>
            <a:spLocks noGrp="1"/>
          </p:cNvSpPr>
          <p:nvPr>
            <p:ph type="chart" sz="quarter" idx="14"/>
          </p:nvPr>
        </p:nvSpPr>
        <p:spPr/>
        <p:txBody>
          <a:bodyPr/>
          <a:lstStyle/>
          <a:p>
            <a:endParaRPr lang="en-US"/>
          </a:p>
        </p:txBody>
      </p:sp>
      <p:sp>
        <p:nvSpPr>
          <p:cNvPr id="5" name="Text Placeholder 4">
            <a:extLst>
              <a:ext uri="{FF2B5EF4-FFF2-40B4-BE49-F238E27FC236}">
                <a16:creationId xmlns:a16="http://schemas.microsoft.com/office/drawing/2014/main" id="{10808133-3C5D-DD09-9E76-1269D6E3AF76}"/>
              </a:ext>
            </a:extLst>
          </p:cNvPr>
          <p:cNvSpPr>
            <a:spLocks noGrp="1"/>
          </p:cNvSpPr>
          <p:nvPr>
            <p:ph type="body" sz="quarter" idx="15"/>
          </p:nvPr>
        </p:nvSpPr>
        <p:spPr/>
        <p:txBody>
          <a:bodyPr>
            <a:normAutofit/>
          </a:bodyPr>
          <a:lstStyle/>
          <a:p>
            <a:endParaRPr lang="en-US" dirty="0"/>
          </a:p>
        </p:txBody>
      </p:sp>
      <p:sp>
        <p:nvSpPr>
          <p:cNvPr id="6" name="Text Placeholder 5">
            <a:extLst>
              <a:ext uri="{FF2B5EF4-FFF2-40B4-BE49-F238E27FC236}">
                <a16:creationId xmlns:a16="http://schemas.microsoft.com/office/drawing/2014/main" id="{C16B7E9C-8E88-6D84-9109-6C11B604CF90}"/>
              </a:ext>
            </a:extLst>
          </p:cNvPr>
          <p:cNvSpPr>
            <a:spLocks noGrp="1"/>
          </p:cNvSpPr>
          <p:nvPr>
            <p:ph type="body" sz="quarter" idx="16"/>
          </p:nvPr>
        </p:nvSpPr>
        <p:spPr/>
        <p:txBody>
          <a:bodyPr/>
          <a:lstStyle/>
          <a:p>
            <a:endParaRPr lang="en-US" dirty="0"/>
          </a:p>
        </p:txBody>
      </p:sp>
      <p:sp>
        <p:nvSpPr>
          <p:cNvPr id="7" name="Text Placeholder 6">
            <a:extLst>
              <a:ext uri="{FF2B5EF4-FFF2-40B4-BE49-F238E27FC236}">
                <a16:creationId xmlns:a16="http://schemas.microsoft.com/office/drawing/2014/main" id="{430AD177-C656-7D78-CB9B-43789CB1D719}"/>
              </a:ext>
            </a:extLst>
          </p:cNvPr>
          <p:cNvSpPr>
            <a:spLocks noGrp="1"/>
          </p:cNvSpPr>
          <p:nvPr>
            <p:ph type="body" sz="quarter" idx="17"/>
          </p:nvPr>
        </p:nvSpPr>
        <p:spPr/>
        <p:txBody>
          <a:bodyPr>
            <a:normAutofit/>
          </a:bodyPr>
          <a:lstStyle/>
          <a:p>
            <a:endParaRPr lang="en-US"/>
          </a:p>
        </p:txBody>
      </p:sp>
      <p:sp>
        <p:nvSpPr>
          <p:cNvPr id="8" name="Text Placeholder 7">
            <a:extLst>
              <a:ext uri="{FF2B5EF4-FFF2-40B4-BE49-F238E27FC236}">
                <a16:creationId xmlns:a16="http://schemas.microsoft.com/office/drawing/2014/main" id="{651C6DA5-662C-F46A-804A-DD2571EB979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D6C2DD72-868A-1A0F-72E4-A5FD3CD1EA83}"/>
              </a:ext>
            </a:extLst>
          </p:cNvPr>
          <p:cNvSpPr>
            <a:spLocks noGrp="1"/>
          </p:cNvSpPr>
          <p:nvPr>
            <p:ph type="body" sz="quarter" idx="19"/>
          </p:nvPr>
        </p:nvSpPr>
        <p:spPr/>
        <p:txBody>
          <a:bodyPr>
            <a:normAutofit/>
          </a:bodyPr>
          <a:lstStyle/>
          <a:p>
            <a:endParaRPr lang="en-US"/>
          </a:p>
        </p:txBody>
      </p:sp>
      <p:sp>
        <p:nvSpPr>
          <p:cNvPr id="10" name="Text Placeholder 9">
            <a:extLst>
              <a:ext uri="{FF2B5EF4-FFF2-40B4-BE49-F238E27FC236}">
                <a16:creationId xmlns:a16="http://schemas.microsoft.com/office/drawing/2014/main" id="{87489190-E586-06C3-FB06-592D62C021F4}"/>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52493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26C7C8-6D86-AD52-72A9-C62210BB2AE1}"/>
              </a:ext>
            </a:extLst>
          </p:cNvPr>
          <p:cNvSpPr>
            <a:spLocks noGrp="1"/>
          </p:cNvSpPr>
          <p:nvPr>
            <p:ph type="body" sz="quarter" idx="14"/>
          </p:nvPr>
        </p:nvSpPr>
        <p:spPr/>
        <p:txBody>
          <a:bodyPr/>
          <a:lstStyle/>
          <a:p>
            <a:r>
              <a:rPr lang="en-US" dirty="0"/>
              <a:t> </a:t>
            </a:r>
          </a:p>
        </p:txBody>
      </p:sp>
      <p:sp>
        <p:nvSpPr>
          <p:cNvPr id="3" name="Picture Placeholder 2">
            <a:extLst>
              <a:ext uri="{FF2B5EF4-FFF2-40B4-BE49-F238E27FC236}">
                <a16:creationId xmlns:a16="http://schemas.microsoft.com/office/drawing/2014/main" id="{D5C465DD-1041-CA90-FF30-C99EF015768A}"/>
              </a:ext>
            </a:extLst>
          </p:cNvPr>
          <p:cNvSpPr>
            <a:spLocks noGrp="1"/>
          </p:cNvSpPr>
          <p:nvPr>
            <p:ph type="pic" idx="15"/>
          </p:nvPr>
        </p:nvSpPr>
        <p:spPr/>
        <p:txBody>
          <a:bodyPr/>
          <a:lstStyle/>
          <a:p>
            <a:endParaRPr lang="en-US"/>
          </a:p>
        </p:txBody>
      </p:sp>
      <p:sp>
        <p:nvSpPr>
          <p:cNvPr id="4" name="Picture Placeholder 3">
            <a:extLst>
              <a:ext uri="{FF2B5EF4-FFF2-40B4-BE49-F238E27FC236}">
                <a16:creationId xmlns:a16="http://schemas.microsoft.com/office/drawing/2014/main" id="{73033AE4-F823-6F56-71C7-66447C281829}"/>
              </a:ext>
            </a:extLst>
          </p:cNvPr>
          <p:cNvSpPr>
            <a:spLocks noGrp="1"/>
          </p:cNvSpPr>
          <p:nvPr>
            <p:ph type="pic" idx="16"/>
          </p:nvPr>
        </p:nvSpPr>
        <p:spPr/>
        <p:txBody>
          <a:bodyPr/>
          <a:lstStyle/>
          <a:p>
            <a:endParaRPr lang="en-US"/>
          </a:p>
        </p:txBody>
      </p:sp>
      <p:sp>
        <p:nvSpPr>
          <p:cNvPr id="5" name="Picture Placeholder 4">
            <a:extLst>
              <a:ext uri="{FF2B5EF4-FFF2-40B4-BE49-F238E27FC236}">
                <a16:creationId xmlns:a16="http://schemas.microsoft.com/office/drawing/2014/main" id="{0D86FF31-8396-7E55-508D-8DF9032C38A8}"/>
              </a:ext>
            </a:extLst>
          </p:cNvPr>
          <p:cNvSpPr>
            <a:spLocks noGrp="1"/>
          </p:cNvSpPr>
          <p:nvPr>
            <p:ph type="pic" idx="17"/>
          </p:nvPr>
        </p:nvSpPr>
        <p:spPr/>
        <p:txBody>
          <a:bodyPr/>
          <a:lstStyle/>
          <a:p>
            <a:endParaRPr lang="en-US"/>
          </a:p>
        </p:txBody>
      </p:sp>
      <p:sp>
        <p:nvSpPr>
          <p:cNvPr id="6" name="Text Placeholder 5">
            <a:extLst>
              <a:ext uri="{FF2B5EF4-FFF2-40B4-BE49-F238E27FC236}">
                <a16:creationId xmlns:a16="http://schemas.microsoft.com/office/drawing/2014/main" id="{FE70F5C6-EDC6-B45F-596B-40FF2701B444}"/>
              </a:ext>
            </a:extLst>
          </p:cNvPr>
          <p:cNvSpPr>
            <a:spLocks noGrp="1"/>
          </p:cNvSpPr>
          <p:nvPr>
            <p:ph type="body" sz="quarter" idx="18"/>
          </p:nvPr>
        </p:nvSpPr>
        <p:spPr/>
        <p:txBody>
          <a:bodyPr>
            <a:normAutofit lnSpcReduction="10000"/>
          </a:bodyPr>
          <a:lstStyle/>
          <a:p>
            <a:endParaRPr lang="en-US" dirty="0"/>
          </a:p>
        </p:txBody>
      </p:sp>
      <p:sp>
        <p:nvSpPr>
          <p:cNvPr id="7" name="Text Placeholder 6">
            <a:extLst>
              <a:ext uri="{FF2B5EF4-FFF2-40B4-BE49-F238E27FC236}">
                <a16:creationId xmlns:a16="http://schemas.microsoft.com/office/drawing/2014/main" id="{FC9D1FF3-A5A7-3283-CDB2-B4AE2A683C86}"/>
              </a:ext>
            </a:extLst>
          </p:cNvPr>
          <p:cNvSpPr>
            <a:spLocks noGrp="1"/>
          </p:cNvSpPr>
          <p:nvPr>
            <p:ph type="body" sz="quarter" idx="19"/>
          </p:nvPr>
        </p:nvSpPr>
        <p:spPr/>
        <p:txBody>
          <a:bodyPr>
            <a:normAutofit fontScale="92500" lnSpcReduction="10000"/>
          </a:bodyPr>
          <a:lstStyle/>
          <a:p>
            <a:endParaRPr lang="en-US" dirty="0"/>
          </a:p>
        </p:txBody>
      </p:sp>
      <p:sp>
        <p:nvSpPr>
          <p:cNvPr id="8" name="Text Placeholder 7">
            <a:extLst>
              <a:ext uri="{FF2B5EF4-FFF2-40B4-BE49-F238E27FC236}">
                <a16:creationId xmlns:a16="http://schemas.microsoft.com/office/drawing/2014/main" id="{AB71ACC9-9F08-5F0D-1326-2603F125E6E1}"/>
              </a:ext>
            </a:extLst>
          </p:cNvPr>
          <p:cNvSpPr>
            <a:spLocks noGrp="1"/>
          </p:cNvSpPr>
          <p:nvPr>
            <p:ph type="body" sz="quarter" idx="20"/>
          </p:nvPr>
        </p:nvSpPr>
        <p:spPr/>
        <p:txBody>
          <a:bodyPr/>
          <a:lstStyle/>
          <a:p>
            <a:endParaRPr lang="en-US" dirty="0"/>
          </a:p>
        </p:txBody>
      </p:sp>
      <p:sp>
        <p:nvSpPr>
          <p:cNvPr id="9" name="Text Placeholder 8">
            <a:extLst>
              <a:ext uri="{FF2B5EF4-FFF2-40B4-BE49-F238E27FC236}">
                <a16:creationId xmlns:a16="http://schemas.microsoft.com/office/drawing/2014/main" id="{DCF59133-0A33-BB51-ABBF-BFE012F0B8FE}"/>
              </a:ext>
            </a:extLst>
          </p:cNvPr>
          <p:cNvSpPr>
            <a:spLocks noGrp="1"/>
          </p:cNvSpPr>
          <p:nvPr>
            <p:ph type="body" sz="quarter" idx="21"/>
          </p:nvPr>
        </p:nvSpPr>
        <p:spPr/>
        <p:txBody>
          <a:bodyPr>
            <a:normAutofit lnSpcReduction="10000"/>
          </a:bodyPr>
          <a:lstStyle/>
          <a:p>
            <a:endParaRPr lang="en-US"/>
          </a:p>
        </p:txBody>
      </p:sp>
      <p:sp>
        <p:nvSpPr>
          <p:cNvPr id="10" name="Text Placeholder 9">
            <a:extLst>
              <a:ext uri="{FF2B5EF4-FFF2-40B4-BE49-F238E27FC236}">
                <a16:creationId xmlns:a16="http://schemas.microsoft.com/office/drawing/2014/main" id="{6DEFE4A5-35EA-616E-8454-028324472376}"/>
              </a:ext>
            </a:extLst>
          </p:cNvPr>
          <p:cNvSpPr>
            <a:spLocks noGrp="1"/>
          </p:cNvSpPr>
          <p:nvPr>
            <p:ph type="body" sz="quarter" idx="22"/>
          </p:nvPr>
        </p:nvSpPr>
        <p:spPr/>
        <p:txBody>
          <a:bodyPr>
            <a:normAutofit fontScale="92500" lnSpcReduction="10000"/>
          </a:bodyPr>
          <a:lstStyle/>
          <a:p>
            <a:endParaRPr lang="en-US"/>
          </a:p>
        </p:txBody>
      </p:sp>
      <p:sp>
        <p:nvSpPr>
          <p:cNvPr id="11" name="Text Placeholder 10">
            <a:extLst>
              <a:ext uri="{FF2B5EF4-FFF2-40B4-BE49-F238E27FC236}">
                <a16:creationId xmlns:a16="http://schemas.microsoft.com/office/drawing/2014/main" id="{97EDF1DB-4E44-49CB-5810-A19249FAF074}"/>
              </a:ext>
            </a:extLst>
          </p:cNvPr>
          <p:cNvSpPr>
            <a:spLocks noGrp="1"/>
          </p:cNvSpPr>
          <p:nvPr>
            <p:ph type="body" sz="quarter" idx="23"/>
          </p:nvPr>
        </p:nvSpPr>
        <p:spPr/>
        <p:txBody>
          <a:bodyPr/>
          <a:lstStyle/>
          <a:p>
            <a:endParaRPr lang="en-US"/>
          </a:p>
        </p:txBody>
      </p:sp>
      <p:sp>
        <p:nvSpPr>
          <p:cNvPr id="12" name="Text Placeholder 11">
            <a:extLst>
              <a:ext uri="{FF2B5EF4-FFF2-40B4-BE49-F238E27FC236}">
                <a16:creationId xmlns:a16="http://schemas.microsoft.com/office/drawing/2014/main" id="{A109F123-1148-2B7A-8796-765ACEB16388}"/>
              </a:ext>
            </a:extLst>
          </p:cNvPr>
          <p:cNvSpPr>
            <a:spLocks noGrp="1"/>
          </p:cNvSpPr>
          <p:nvPr>
            <p:ph type="body" sz="quarter" idx="24"/>
          </p:nvPr>
        </p:nvSpPr>
        <p:spPr/>
        <p:txBody>
          <a:bodyPr>
            <a:normAutofit lnSpcReduction="10000"/>
          </a:bodyPr>
          <a:lstStyle/>
          <a:p>
            <a:endParaRPr lang="en-US"/>
          </a:p>
        </p:txBody>
      </p:sp>
      <p:sp>
        <p:nvSpPr>
          <p:cNvPr id="13" name="Text Placeholder 12">
            <a:extLst>
              <a:ext uri="{FF2B5EF4-FFF2-40B4-BE49-F238E27FC236}">
                <a16:creationId xmlns:a16="http://schemas.microsoft.com/office/drawing/2014/main" id="{763AEAB1-8C42-D4E9-935E-4BF6FB94BA8E}"/>
              </a:ext>
            </a:extLst>
          </p:cNvPr>
          <p:cNvSpPr>
            <a:spLocks noGrp="1"/>
          </p:cNvSpPr>
          <p:nvPr>
            <p:ph type="body" sz="quarter" idx="25"/>
          </p:nvPr>
        </p:nvSpPr>
        <p:spPr/>
        <p:txBody>
          <a:bodyPr>
            <a:normAutofit fontScale="92500" lnSpcReduction="10000"/>
          </a:bodyPr>
          <a:lstStyle/>
          <a:p>
            <a:endParaRPr lang="en-US"/>
          </a:p>
        </p:txBody>
      </p:sp>
      <p:sp>
        <p:nvSpPr>
          <p:cNvPr id="14" name="Text Placeholder 13">
            <a:extLst>
              <a:ext uri="{FF2B5EF4-FFF2-40B4-BE49-F238E27FC236}">
                <a16:creationId xmlns:a16="http://schemas.microsoft.com/office/drawing/2014/main" id="{2A495BFC-13C9-F5A8-186A-34AF836D38CC}"/>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543569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8997E2-484A-0299-07C0-8599A077CD5C}"/>
              </a:ext>
            </a:extLst>
          </p:cNvPr>
          <p:cNvSpPr>
            <a:spLocks noGrp="1"/>
          </p:cNvSpPr>
          <p:nvPr>
            <p:ph type="pic" idx="16"/>
          </p:nvPr>
        </p:nvSpPr>
        <p:spPr/>
        <p:txBody>
          <a:bodyPr/>
          <a:lstStyle/>
          <a:p>
            <a:endParaRPr lang="en-US" dirty="0"/>
          </a:p>
        </p:txBody>
      </p:sp>
      <p:sp>
        <p:nvSpPr>
          <p:cNvPr id="3" name="Picture Placeholder 2">
            <a:extLst>
              <a:ext uri="{FF2B5EF4-FFF2-40B4-BE49-F238E27FC236}">
                <a16:creationId xmlns:a16="http://schemas.microsoft.com/office/drawing/2014/main" id="{D69920AD-40A8-5024-0E31-C6000D700427}"/>
              </a:ext>
            </a:extLst>
          </p:cNvPr>
          <p:cNvSpPr>
            <a:spLocks noGrp="1"/>
          </p:cNvSpPr>
          <p:nvPr>
            <p:ph type="pic" idx="17"/>
          </p:nvPr>
        </p:nvSpPr>
        <p:spPr/>
        <p:txBody>
          <a:bodyPr/>
          <a:lstStyle/>
          <a:p>
            <a:endParaRPr lang="en-US"/>
          </a:p>
        </p:txBody>
      </p:sp>
      <p:sp>
        <p:nvSpPr>
          <p:cNvPr id="4" name="Picture Placeholder 3">
            <a:extLst>
              <a:ext uri="{FF2B5EF4-FFF2-40B4-BE49-F238E27FC236}">
                <a16:creationId xmlns:a16="http://schemas.microsoft.com/office/drawing/2014/main" id="{F9106E03-F45B-185B-C480-6F6649817131}"/>
              </a:ext>
            </a:extLst>
          </p:cNvPr>
          <p:cNvSpPr>
            <a:spLocks noGrp="1"/>
          </p:cNvSpPr>
          <p:nvPr>
            <p:ph type="pic" idx="18"/>
          </p:nvPr>
        </p:nvSpPr>
        <p:spPr/>
        <p:txBody>
          <a:bodyPr/>
          <a:lstStyle/>
          <a:p>
            <a:endParaRPr lang="en-US"/>
          </a:p>
        </p:txBody>
      </p:sp>
      <p:sp>
        <p:nvSpPr>
          <p:cNvPr id="5" name="Picture Placeholder 4">
            <a:extLst>
              <a:ext uri="{FF2B5EF4-FFF2-40B4-BE49-F238E27FC236}">
                <a16:creationId xmlns:a16="http://schemas.microsoft.com/office/drawing/2014/main" id="{529DCD1D-B7C4-42D9-E30C-E0920C9DA163}"/>
              </a:ext>
            </a:extLst>
          </p:cNvPr>
          <p:cNvSpPr>
            <a:spLocks noGrp="1"/>
          </p:cNvSpPr>
          <p:nvPr>
            <p:ph type="pic" idx="19"/>
          </p:nvPr>
        </p:nvSpPr>
        <p:spPr/>
        <p:txBody>
          <a:bodyPr/>
          <a:lstStyle/>
          <a:p>
            <a:endParaRPr lang="en-US" dirty="0"/>
          </a:p>
        </p:txBody>
      </p:sp>
      <p:sp>
        <p:nvSpPr>
          <p:cNvPr id="6" name="Picture Placeholder 5">
            <a:extLst>
              <a:ext uri="{FF2B5EF4-FFF2-40B4-BE49-F238E27FC236}">
                <a16:creationId xmlns:a16="http://schemas.microsoft.com/office/drawing/2014/main" id="{06EB4CAD-B8A4-FDA1-81DD-B520F115C283}"/>
              </a:ext>
            </a:extLst>
          </p:cNvPr>
          <p:cNvSpPr>
            <a:spLocks noGrp="1"/>
          </p:cNvSpPr>
          <p:nvPr>
            <p:ph type="pic" idx="20"/>
          </p:nvPr>
        </p:nvSpPr>
        <p:spPr/>
        <p:txBody>
          <a:bodyPr/>
          <a:lstStyle/>
          <a:p>
            <a:endParaRPr lang="en-US"/>
          </a:p>
        </p:txBody>
      </p:sp>
    </p:spTree>
    <p:extLst>
      <p:ext uri="{BB962C8B-B14F-4D97-AF65-F5344CB8AC3E}">
        <p14:creationId xmlns:p14="http://schemas.microsoft.com/office/powerpoint/2010/main" val="391556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0381-357B-7ADC-5E3B-CD2E65371DB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26572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palm trees in water&#10;&#10;Description automatically generated">
            <a:extLst>
              <a:ext uri="{FF2B5EF4-FFF2-40B4-BE49-F238E27FC236}">
                <a16:creationId xmlns:a16="http://schemas.microsoft.com/office/drawing/2014/main" id="{88BBBCB2-E75F-A3A2-E441-E3A7866EEE02}"/>
              </a:ext>
            </a:extLst>
          </p:cNvPr>
          <p:cNvPicPr>
            <a:picLocks noChangeAspect="1"/>
          </p:cNvPicPr>
          <p:nvPr/>
        </p:nvPicPr>
        <p:blipFill>
          <a:blip r:embed="rId2"/>
          <a:srcRect t="15326"/>
          <a:stretch/>
        </p:blipFill>
        <p:spPr>
          <a:xfrm rot="10800000">
            <a:off x="0" y="-24334"/>
            <a:ext cx="12192000" cy="6882334"/>
          </a:xfrm>
          <a:prstGeom prst="rect">
            <a:avLst/>
          </a:prstGeom>
        </p:spPr>
      </p:pic>
      <p:sp>
        <p:nvSpPr>
          <p:cNvPr id="21" name="Rectangle 20">
            <a:extLst>
              <a:ext uri="{FF2B5EF4-FFF2-40B4-BE49-F238E27FC236}">
                <a16:creationId xmlns:a16="http://schemas.microsoft.com/office/drawing/2014/main" id="{C99168D5-E12E-FBA5-7D63-6393F54C1D52}"/>
              </a:ext>
            </a:extLst>
          </p:cNvPr>
          <p:cNvSpPr/>
          <p:nvPr/>
        </p:nvSpPr>
        <p:spPr>
          <a:xfrm>
            <a:off x="0" y="-24335"/>
            <a:ext cx="3318933" cy="6882334"/>
          </a:xfrm>
          <a:prstGeom prst="rect">
            <a:avLst/>
          </a:prstGeom>
          <a:solidFill>
            <a:srgbClr val="095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DD45C06E-A0E5-18FD-BD41-B4ADA5E0292F}"/>
              </a:ext>
            </a:extLst>
          </p:cNvPr>
          <p:cNvSpPr/>
          <p:nvPr/>
        </p:nvSpPr>
        <p:spPr>
          <a:xfrm>
            <a:off x="976143" y="1"/>
            <a:ext cx="7690756" cy="6857999"/>
          </a:xfrm>
          <a:prstGeom prst="trapezoid">
            <a:avLst/>
          </a:prstGeom>
          <a:solidFill>
            <a:srgbClr val="095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2" descr="A fountain in front of a building&#10;&#10;Description automatically generated">
            <a:extLst>
              <a:ext uri="{FF2B5EF4-FFF2-40B4-BE49-F238E27FC236}">
                <a16:creationId xmlns:a16="http://schemas.microsoft.com/office/drawing/2014/main" id="{3785E367-EA58-C122-60AC-CB58442343EA}"/>
              </a:ext>
            </a:extLst>
          </p:cNvPr>
          <p:cNvPicPr>
            <a:picLocks noGrp="1" noChangeAspect="1"/>
          </p:cNvPicPr>
          <p:nvPr>
            <p:ph type="pic" idx="4294967295"/>
          </p:nvPr>
        </p:nvPicPr>
        <p:blipFill>
          <a:blip r:embed="rId3"/>
          <a:srcRect t="7881" b="7881"/>
          <a:stretch>
            <a:fillRect/>
          </a:stretch>
        </p:blipFill>
        <p:spPr>
          <a:xfrm>
            <a:off x="-4240213" y="0"/>
            <a:ext cx="12192001" cy="6858000"/>
          </a:xfrm>
          <a:prstGeom prst="trapezoid">
            <a:avLst/>
          </a:prstGeom>
        </p:spPr>
      </p:pic>
      <p:sp>
        <p:nvSpPr>
          <p:cNvPr id="5" name="Title 1">
            <a:extLst>
              <a:ext uri="{FF2B5EF4-FFF2-40B4-BE49-F238E27FC236}">
                <a16:creationId xmlns:a16="http://schemas.microsoft.com/office/drawing/2014/main" id="{D7482933-B202-88C3-2145-DF8B06AD8CBE}"/>
              </a:ext>
            </a:extLst>
          </p:cNvPr>
          <p:cNvSpPr txBox="1">
            <a:spLocks/>
          </p:cNvSpPr>
          <p:nvPr/>
        </p:nvSpPr>
        <p:spPr>
          <a:xfrm>
            <a:off x="5156617" y="2206510"/>
            <a:ext cx="7690755" cy="1870273"/>
          </a:xfrm>
          <a:prstGeom prst="parallelogram">
            <a:avLst/>
          </a:prstGeom>
          <a:solidFill>
            <a:schemeClr val="bg1"/>
          </a:solidFill>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5400" b="1" dirty="0">
                <a:solidFill>
                  <a:srgbClr val="439539"/>
                </a:solidFill>
                <a:latin typeface="Arial Black" panose="020B0604020202020204" pitchFamily="34" charset="0"/>
              </a:rPr>
              <a:t>CAPTIVATING </a:t>
            </a:r>
            <a:r>
              <a:rPr lang="en-US" sz="5400" dirty="0">
                <a:solidFill>
                  <a:srgbClr val="439539"/>
                </a:solidFill>
                <a:latin typeface="Arial" panose="020B0604020202020204" pitchFamily="34" charset="0"/>
              </a:rPr>
              <a:t>TITLE HERE</a:t>
            </a:r>
          </a:p>
        </p:txBody>
      </p:sp>
      <p:sp>
        <p:nvSpPr>
          <p:cNvPr id="6" name="Subtitle 2">
            <a:extLst>
              <a:ext uri="{FF2B5EF4-FFF2-40B4-BE49-F238E27FC236}">
                <a16:creationId xmlns:a16="http://schemas.microsoft.com/office/drawing/2014/main" id="{7458D480-ADF5-F9AC-CA3B-1A8C1E1DB295}"/>
              </a:ext>
            </a:extLst>
          </p:cNvPr>
          <p:cNvSpPr txBox="1">
            <a:spLocks/>
          </p:cNvSpPr>
          <p:nvPr/>
        </p:nvSpPr>
        <p:spPr>
          <a:xfrm>
            <a:off x="6591454" y="4325880"/>
            <a:ext cx="5928232" cy="1008881"/>
          </a:xfrm>
          <a:prstGeom prst="parallelogram">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US" b="1" spc="300" dirty="0">
                <a:solidFill>
                  <a:srgbClr val="095540"/>
                </a:solidFill>
                <a:latin typeface="Arial Black" panose="020B0604020202020204" pitchFamily="34" charset="0"/>
              </a:rPr>
              <a:t>SUBTITLE HERE</a:t>
            </a:r>
          </a:p>
        </p:txBody>
      </p:sp>
    </p:spTree>
    <p:extLst>
      <p:ext uri="{BB962C8B-B14F-4D97-AF65-F5344CB8AC3E}">
        <p14:creationId xmlns:p14="http://schemas.microsoft.com/office/powerpoint/2010/main" val="98010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7B9AB"/>
            </a:gs>
            <a:gs pos="100000">
              <a:srgbClr val="3B913C"/>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54F84-5A7D-2ED8-65AD-A5A289EB29DC}"/>
              </a:ext>
            </a:extLst>
          </p:cNvPr>
          <p:cNvSpPr>
            <a:spLocks noGrp="1"/>
          </p:cNvSpPr>
          <p:nvPr>
            <p:ph type="body" sz="quarter" idx="13"/>
          </p:nvPr>
        </p:nvSpPr>
        <p:spPr>
          <a:xfrm>
            <a:off x="2709863" y="2582779"/>
            <a:ext cx="7880350" cy="3468885"/>
          </a:xfrm>
        </p:spPr>
        <p:txBody>
          <a:bodyPr>
            <a:normAutofit/>
          </a:bodyPr>
          <a:lstStyle/>
          <a:p>
            <a:r>
              <a:rPr lang="en-US" dirty="0"/>
              <a:t>Introduction</a:t>
            </a:r>
          </a:p>
          <a:p>
            <a:r>
              <a:rPr lang="en-US" dirty="0"/>
              <a:t>Welcome New Members </a:t>
            </a:r>
          </a:p>
          <a:p>
            <a:r>
              <a:rPr lang="en-US" dirty="0"/>
              <a:t>Upcoming Events </a:t>
            </a:r>
          </a:p>
          <a:p>
            <a:r>
              <a:rPr lang="en-US" dirty="0"/>
              <a:t>Open Forum </a:t>
            </a:r>
          </a:p>
        </p:txBody>
      </p:sp>
      <p:sp>
        <p:nvSpPr>
          <p:cNvPr id="7" name="Text Placeholder 6">
            <a:extLst>
              <a:ext uri="{FF2B5EF4-FFF2-40B4-BE49-F238E27FC236}">
                <a16:creationId xmlns:a16="http://schemas.microsoft.com/office/drawing/2014/main" id="{208BB5D2-524F-C52C-E647-546C73670275}"/>
              </a:ext>
            </a:extLst>
          </p:cNvPr>
          <p:cNvSpPr>
            <a:spLocks noGrp="1"/>
          </p:cNvSpPr>
          <p:nvPr>
            <p:ph type="body" sz="quarter" idx="14"/>
          </p:nvPr>
        </p:nvSpPr>
        <p:spPr/>
        <p:txBody>
          <a:bodyPr/>
          <a:lstStyle/>
          <a:p>
            <a:endParaRPr lang="en-US" dirty="0"/>
          </a:p>
        </p:txBody>
      </p:sp>
      <p:sp>
        <p:nvSpPr>
          <p:cNvPr id="10" name="Parallelogram 9">
            <a:extLst>
              <a:ext uri="{FF2B5EF4-FFF2-40B4-BE49-F238E27FC236}">
                <a16:creationId xmlns:a16="http://schemas.microsoft.com/office/drawing/2014/main" id="{4FDE97FC-6BF9-CE3E-11A5-CBAD93900BDE}"/>
              </a:ext>
            </a:extLst>
          </p:cNvPr>
          <p:cNvSpPr/>
          <p:nvPr/>
        </p:nvSpPr>
        <p:spPr>
          <a:xfrm>
            <a:off x="-1857608" y="2857500"/>
            <a:ext cx="4294415" cy="375557"/>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DA2E79A3-55B0-69D3-CF85-B79A58C60214}"/>
              </a:ext>
            </a:extLst>
          </p:cNvPr>
          <p:cNvSpPr/>
          <p:nvPr/>
        </p:nvSpPr>
        <p:spPr>
          <a:xfrm>
            <a:off x="-1857608" y="3745006"/>
            <a:ext cx="4294415" cy="375557"/>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4A43472F-F0B7-4AEA-4B4A-CB160C569A5C}"/>
              </a:ext>
            </a:extLst>
          </p:cNvPr>
          <p:cNvSpPr/>
          <p:nvPr/>
        </p:nvSpPr>
        <p:spPr>
          <a:xfrm>
            <a:off x="-1857608" y="4524935"/>
            <a:ext cx="4294415" cy="375557"/>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7F4CFA6E-C18B-EE47-7FD2-CCA836895E08}"/>
              </a:ext>
            </a:extLst>
          </p:cNvPr>
          <p:cNvSpPr/>
          <p:nvPr/>
        </p:nvSpPr>
        <p:spPr>
          <a:xfrm>
            <a:off x="-1857608" y="5331759"/>
            <a:ext cx="4294415" cy="375557"/>
          </a:xfrm>
          <a:prstGeom prst="parallelogram">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40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923C"/>
        </a:solidFill>
        <a:effectLst/>
      </p:bgPr>
    </p:bg>
    <p:spTree>
      <p:nvGrpSpPr>
        <p:cNvPr id="1" name=""/>
        <p:cNvGrpSpPr/>
        <p:nvPr/>
      </p:nvGrpSpPr>
      <p:grpSpPr>
        <a:xfrm>
          <a:off x="0" y="0"/>
          <a:ext cx="0" cy="0"/>
          <a:chOff x="0" y="0"/>
          <a:chExt cx="0" cy="0"/>
        </a:xfrm>
      </p:grpSpPr>
      <p:pic>
        <p:nvPicPr>
          <p:cNvPr id="10" name="Picture 9" descr="A group of palm trees in water&#10;&#10;Description automatically generated">
            <a:extLst>
              <a:ext uri="{FF2B5EF4-FFF2-40B4-BE49-F238E27FC236}">
                <a16:creationId xmlns:a16="http://schemas.microsoft.com/office/drawing/2014/main" id="{4F049FA3-5E98-2BBC-690B-CA494998129A}"/>
              </a:ext>
            </a:extLst>
          </p:cNvPr>
          <p:cNvPicPr>
            <a:picLocks noChangeAspect="1"/>
          </p:cNvPicPr>
          <p:nvPr/>
        </p:nvPicPr>
        <p:blipFill>
          <a:blip r:embed="rId2"/>
          <a:srcRect t="15326"/>
          <a:stretch/>
        </p:blipFill>
        <p:spPr>
          <a:xfrm rot="10800000">
            <a:off x="0" y="-24334"/>
            <a:ext cx="12192000" cy="6882334"/>
          </a:xfrm>
          <a:prstGeom prst="rect">
            <a:avLst/>
          </a:prstGeom>
        </p:spPr>
      </p:pic>
      <p:sp>
        <p:nvSpPr>
          <p:cNvPr id="9" name="Rectangle 8">
            <a:extLst>
              <a:ext uri="{FF2B5EF4-FFF2-40B4-BE49-F238E27FC236}">
                <a16:creationId xmlns:a16="http://schemas.microsoft.com/office/drawing/2014/main" id="{914B4DC8-5489-F355-C0A8-869FD66D35D8}"/>
              </a:ext>
            </a:extLst>
          </p:cNvPr>
          <p:cNvSpPr/>
          <p:nvPr/>
        </p:nvSpPr>
        <p:spPr>
          <a:xfrm>
            <a:off x="0" y="-49656"/>
            <a:ext cx="12192000" cy="6907655"/>
          </a:xfrm>
          <a:prstGeom prst="rect">
            <a:avLst/>
          </a:prstGeom>
          <a:gradFill>
            <a:gsLst>
              <a:gs pos="100000">
                <a:srgbClr val="37B9AB">
                  <a:alpha val="0"/>
                </a:srgbClr>
              </a:gs>
              <a:gs pos="43000">
                <a:srgbClr val="3B913C"/>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204EE-175F-BD6D-4951-262412B49E77}"/>
              </a:ext>
            </a:extLst>
          </p:cNvPr>
          <p:cNvSpPr>
            <a:spLocks noGrp="1"/>
          </p:cNvSpPr>
          <p:nvPr>
            <p:ph type="title" idx="4294967295"/>
          </p:nvPr>
        </p:nvSpPr>
        <p:spPr>
          <a:xfrm>
            <a:off x="990652" y="113701"/>
            <a:ext cx="10078401" cy="2916918"/>
          </a:xfrm>
        </p:spPr>
        <p:txBody>
          <a:bodyPr>
            <a:noAutofit/>
          </a:bodyPr>
          <a:lstStyle/>
          <a:p>
            <a:r>
              <a:rPr lang="en-US" sz="6600" b="1" dirty="0">
                <a:solidFill>
                  <a:schemeClr val="bg1"/>
                </a:solidFill>
                <a:latin typeface="Arial" panose="020B0604020202020204" pitchFamily="34" charset="0"/>
              </a:rPr>
              <a:t>J. OLLIE EDMUNDS SCHOLARSHIP </a:t>
            </a:r>
          </a:p>
        </p:txBody>
      </p:sp>
      <p:sp>
        <p:nvSpPr>
          <p:cNvPr id="3" name="Content Placeholder 2">
            <a:extLst>
              <a:ext uri="{FF2B5EF4-FFF2-40B4-BE49-F238E27FC236}">
                <a16:creationId xmlns:a16="http://schemas.microsoft.com/office/drawing/2014/main" id="{F7276869-3698-EB34-F90A-3D4203F40F8E}"/>
              </a:ext>
            </a:extLst>
          </p:cNvPr>
          <p:cNvSpPr>
            <a:spLocks noGrp="1"/>
          </p:cNvSpPr>
          <p:nvPr>
            <p:ph idx="4294967295"/>
          </p:nvPr>
        </p:nvSpPr>
        <p:spPr>
          <a:xfrm>
            <a:off x="990653" y="3429000"/>
            <a:ext cx="9803728" cy="3160711"/>
          </a:xfrm>
        </p:spPr>
        <p:txBody>
          <a:bodyPr>
            <a:normAutofit/>
          </a:bodyPr>
          <a:lstStyle/>
          <a:p>
            <a:pPr marL="0" indent="0">
              <a:lnSpc>
                <a:spcPct val="200000"/>
              </a:lnSpc>
              <a:buNone/>
            </a:pPr>
            <a:r>
              <a:rPr lang="en-US" sz="2000" dirty="0">
                <a:solidFill>
                  <a:schemeClr val="bg1"/>
                </a:solidFill>
              </a:rPr>
              <a:t>The J. Ollie Edmunds Distinguished Scholarship program is a nationally competitive collegiate scholarship that attracts high achieving student scholars, who exhibit exemplary academic and personal leadership, from around the globe. </a:t>
            </a:r>
          </a:p>
          <a:p>
            <a:pPr marL="0" indent="0">
              <a:lnSpc>
                <a:spcPct val="200000"/>
              </a:lnSpc>
              <a:buNone/>
            </a:pPr>
            <a:endParaRPr lang="en-US" sz="2000" dirty="0">
              <a:solidFill>
                <a:schemeClr val="bg1"/>
              </a:solidFill>
            </a:endParaRPr>
          </a:p>
        </p:txBody>
      </p:sp>
      <p:sp>
        <p:nvSpPr>
          <p:cNvPr id="4" name="Subtitle 2">
            <a:extLst>
              <a:ext uri="{FF2B5EF4-FFF2-40B4-BE49-F238E27FC236}">
                <a16:creationId xmlns:a16="http://schemas.microsoft.com/office/drawing/2014/main" id="{49083DBD-1C10-10A4-6317-DA219F464869}"/>
              </a:ext>
            </a:extLst>
          </p:cNvPr>
          <p:cNvSpPr txBox="1">
            <a:spLocks/>
          </p:cNvSpPr>
          <p:nvPr/>
        </p:nvSpPr>
        <p:spPr>
          <a:xfrm>
            <a:off x="1784194" y="2485510"/>
            <a:ext cx="6846849" cy="57043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r"/>
            <a:r>
              <a:rPr lang="en-US" sz="4000" dirty="0">
                <a:solidFill>
                  <a:schemeClr val="bg1"/>
                </a:solidFill>
                <a:latin typeface="Century Schoolbook" panose="02040604050505020304" pitchFamily="18" charset="0"/>
              </a:rPr>
              <a:t>Apply now!</a:t>
            </a:r>
          </a:p>
        </p:txBody>
      </p:sp>
    </p:spTree>
    <p:extLst>
      <p:ext uri="{BB962C8B-B14F-4D97-AF65-F5344CB8AC3E}">
        <p14:creationId xmlns:p14="http://schemas.microsoft.com/office/powerpoint/2010/main" val="6123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13FE28-74D9-2642-07FC-E43193273A94}"/>
              </a:ext>
            </a:extLst>
          </p:cNvPr>
          <p:cNvSpPr>
            <a:spLocks noGrp="1"/>
          </p:cNvSpPr>
          <p:nvPr>
            <p:ph type="pic" sz="quarter" idx="13"/>
          </p:nvPr>
        </p:nvSpPr>
        <p:spPr/>
        <p:txBody>
          <a:bodyPr/>
          <a:lstStyle/>
          <a:p>
            <a:endParaRPr lang="en-US"/>
          </a:p>
        </p:txBody>
      </p:sp>
      <p:sp>
        <p:nvSpPr>
          <p:cNvPr id="3" name="Text Placeholder 2">
            <a:extLst>
              <a:ext uri="{FF2B5EF4-FFF2-40B4-BE49-F238E27FC236}">
                <a16:creationId xmlns:a16="http://schemas.microsoft.com/office/drawing/2014/main" id="{874ACC56-98F9-76F7-5EE7-0F12DFED1A24}"/>
              </a:ext>
            </a:extLst>
          </p:cNvPr>
          <p:cNvSpPr>
            <a:spLocks noGrp="1"/>
          </p:cNvSpPr>
          <p:nvPr>
            <p:ph type="body" sz="quarter" idx="14"/>
          </p:nvPr>
        </p:nvSpPr>
        <p:spPr/>
        <p:txBody>
          <a:bodyPr/>
          <a:lstStyle/>
          <a:p>
            <a:endParaRPr lang="en-US" dirty="0"/>
          </a:p>
        </p:txBody>
      </p:sp>
      <p:sp>
        <p:nvSpPr>
          <p:cNvPr id="4" name="Text Placeholder 3">
            <a:extLst>
              <a:ext uri="{FF2B5EF4-FFF2-40B4-BE49-F238E27FC236}">
                <a16:creationId xmlns:a16="http://schemas.microsoft.com/office/drawing/2014/main" id="{B89A06E7-CD1C-4549-B112-739736E8D3BD}"/>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529AF07F-7C9A-68A2-12BA-C8BAC53F21D0}"/>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97327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E11688B-019B-FEC0-CC9E-4D2E9278E980}"/>
              </a:ext>
            </a:extLst>
          </p:cNvPr>
          <p:cNvSpPr>
            <a:spLocks noGrp="1"/>
          </p:cNvSpPr>
          <p:nvPr>
            <p:ph type="body" sz="quarter" idx="15"/>
          </p:nvPr>
        </p:nvSpPr>
        <p:spPr/>
        <p:txBody>
          <a:bodyPr/>
          <a:lstStyle/>
          <a:p>
            <a:endParaRPr lang="en-US" dirty="0"/>
          </a:p>
        </p:txBody>
      </p:sp>
      <p:sp>
        <p:nvSpPr>
          <p:cNvPr id="27" name="Text Placeholder 26">
            <a:extLst>
              <a:ext uri="{FF2B5EF4-FFF2-40B4-BE49-F238E27FC236}">
                <a16:creationId xmlns:a16="http://schemas.microsoft.com/office/drawing/2014/main" id="{1E51ED2D-44D8-75AD-2DF4-1BC934CDAD0E}"/>
              </a:ext>
            </a:extLst>
          </p:cNvPr>
          <p:cNvSpPr>
            <a:spLocks noGrp="1"/>
          </p:cNvSpPr>
          <p:nvPr>
            <p:ph type="body" sz="quarter" idx="14"/>
          </p:nvPr>
        </p:nvSpPr>
        <p:spPr/>
        <p:txBody>
          <a:bodyPr/>
          <a:lstStyle/>
          <a:p>
            <a:endParaRPr lang="en-US" dirty="0"/>
          </a:p>
        </p:txBody>
      </p:sp>
      <p:sp>
        <p:nvSpPr>
          <p:cNvPr id="29" name="Text Placeholder 28">
            <a:extLst>
              <a:ext uri="{FF2B5EF4-FFF2-40B4-BE49-F238E27FC236}">
                <a16:creationId xmlns:a16="http://schemas.microsoft.com/office/drawing/2014/main" id="{B6F3F5FB-DA11-EB2E-7582-CE52CDE71F8C}"/>
              </a:ext>
            </a:extLst>
          </p:cNvPr>
          <p:cNvSpPr>
            <a:spLocks noGrp="1"/>
          </p:cNvSpPr>
          <p:nvPr>
            <p:ph type="body" sz="quarter" idx="16"/>
          </p:nvPr>
        </p:nvSpPr>
        <p:spPr/>
        <p:txBody>
          <a:bodyPr/>
          <a:lstStyle/>
          <a:p>
            <a:endParaRPr lang="en-US" dirty="0"/>
          </a:p>
        </p:txBody>
      </p:sp>
      <p:sp>
        <p:nvSpPr>
          <p:cNvPr id="30" name="Text Placeholder 29">
            <a:extLst>
              <a:ext uri="{FF2B5EF4-FFF2-40B4-BE49-F238E27FC236}">
                <a16:creationId xmlns:a16="http://schemas.microsoft.com/office/drawing/2014/main" id="{240FF0F2-5D79-4613-D81D-9ECAAF93709E}"/>
              </a:ext>
            </a:extLst>
          </p:cNvPr>
          <p:cNvSpPr>
            <a:spLocks noGrp="1"/>
          </p:cNvSpPr>
          <p:nvPr>
            <p:ph type="body" sz="quarter" idx="17"/>
          </p:nvPr>
        </p:nvSpPr>
        <p:spPr/>
        <p:txBody>
          <a:bodyPr/>
          <a:lstStyle/>
          <a:p>
            <a:endParaRPr lang="en-US" dirty="0"/>
          </a:p>
        </p:txBody>
      </p:sp>
      <p:sp>
        <p:nvSpPr>
          <p:cNvPr id="31" name="Picture Placeholder 30">
            <a:extLst>
              <a:ext uri="{FF2B5EF4-FFF2-40B4-BE49-F238E27FC236}">
                <a16:creationId xmlns:a16="http://schemas.microsoft.com/office/drawing/2014/main" id="{5BA163B6-45D9-CEC7-707D-C3F96B79F829}"/>
              </a:ext>
            </a:extLst>
          </p:cNvPr>
          <p:cNvSpPr>
            <a:spLocks noGrp="1"/>
          </p:cNvSpPr>
          <p:nvPr>
            <p:ph type="pic" sz="quarter" idx="18"/>
          </p:nvPr>
        </p:nvSpPr>
        <p:spPr/>
        <p:txBody>
          <a:bodyPr/>
          <a:lstStyle/>
          <a:p>
            <a:endParaRPr lang="en-US" dirty="0"/>
          </a:p>
        </p:txBody>
      </p:sp>
      <p:sp>
        <p:nvSpPr>
          <p:cNvPr id="32" name="Picture Placeholder 31">
            <a:extLst>
              <a:ext uri="{FF2B5EF4-FFF2-40B4-BE49-F238E27FC236}">
                <a16:creationId xmlns:a16="http://schemas.microsoft.com/office/drawing/2014/main" id="{3F937687-6CFF-327A-CF97-DE4CE927FB75}"/>
              </a:ext>
            </a:extLst>
          </p:cNvPr>
          <p:cNvSpPr>
            <a:spLocks noGrp="1"/>
          </p:cNvSpPr>
          <p:nvPr>
            <p:ph type="pic" sz="quarter" idx="19"/>
          </p:nvPr>
        </p:nvSpPr>
        <p:spPr/>
        <p:txBody>
          <a:bodyPr/>
          <a:lstStyle/>
          <a:p>
            <a:endParaRPr lang="en-US"/>
          </a:p>
        </p:txBody>
      </p:sp>
      <p:sp>
        <p:nvSpPr>
          <p:cNvPr id="33" name="Picture Placeholder 32">
            <a:extLst>
              <a:ext uri="{FF2B5EF4-FFF2-40B4-BE49-F238E27FC236}">
                <a16:creationId xmlns:a16="http://schemas.microsoft.com/office/drawing/2014/main" id="{0F59ACE8-68B8-CAA3-F706-0402ACDB11EC}"/>
              </a:ext>
            </a:extLst>
          </p:cNvPr>
          <p:cNvSpPr>
            <a:spLocks noGrp="1"/>
          </p:cNvSpPr>
          <p:nvPr>
            <p:ph type="pic" sz="quarter" idx="20"/>
          </p:nvPr>
        </p:nvSpPr>
        <p:spPr/>
        <p:txBody>
          <a:bodyPr/>
          <a:lstStyle/>
          <a:p>
            <a:endParaRPr lang="en-US"/>
          </a:p>
        </p:txBody>
      </p:sp>
    </p:spTree>
    <p:extLst>
      <p:ext uri="{BB962C8B-B14F-4D97-AF65-F5344CB8AC3E}">
        <p14:creationId xmlns:p14="http://schemas.microsoft.com/office/powerpoint/2010/main" val="130797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8C196-3BDE-0BB3-81A3-BDD5848FC2C5}"/>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62C4B8A4-3E46-C39D-68C3-4DC48A82F6D4}"/>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D39F2E2-F3CD-62F7-38BC-269E8D17C7B9}"/>
              </a:ext>
            </a:extLst>
          </p:cNvPr>
          <p:cNvSpPr>
            <a:spLocks noGrp="1"/>
          </p:cNvSpPr>
          <p:nvPr>
            <p:ph type="body" sz="quarter" idx="17"/>
          </p:nvPr>
        </p:nvSpPr>
        <p:spPr/>
        <p:txBody>
          <a:bodyPr/>
          <a:lstStyle/>
          <a:p>
            <a:endParaRPr lang="en-US" dirty="0"/>
          </a:p>
        </p:txBody>
      </p:sp>
      <p:sp>
        <p:nvSpPr>
          <p:cNvPr id="5" name="Text Placeholder 4">
            <a:extLst>
              <a:ext uri="{FF2B5EF4-FFF2-40B4-BE49-F238E27FC236}">
                <a16:creationId xmlns:a16="http://schemas.microsoft.com/office/drawing/2014/main" id="{D6E5E15B-638C-B59C-3BE1-77F0574EB9F3}"/>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7A99E157-2C45-512D-63F3-A5C56BD4DA2F}"/>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77088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C5B69-8AAB-2D74-DDC2-E8383A48BB80}"/>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017BD142-D14D-3E15-BE66-9725948F6457}"/>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87096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7C80A6-FAD6-6CAA-15C4-1C8AA4D20144}"/>
              </a:ext>
            </a:extLst>
          </p:cNvPr>
          <p:cNvSpPr>
            <a:spLocks noGrp="1"/>
          </p:cNvSpPr>
          <p:nvPr>
            <p:ph type="pic" idx="15"/>
          </p:nvPr>
        </p:nvSpPr>
        <p:spPr/>
        <p:txBody>
          <a:bodyPr/>
          <a:lstStyle/>
          <a:p>
            <a:endParaRPr lang="en-US"/>
          </a:p>
        </p:txBody>
      </p:sp>
      <p:sp>
        <p:nvSpPr>
          <p:cNvPr id="3" name="Text Placeholder 2">
            <a:extLst>
              <a:ext uri="{FF2B5EF4-FFF2-40B4-BE49-F238E27FC236}">
                <a16:creationId xmlns:a16="http://schemas.microsoft.com/office/drawing/2014/main" id="{22AAD7DD-46E4-E746-AABA-4FF06F97FEEF}"/>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153235340"/>
      </p:ext>
    </p:extLst>
  </p:cSld>
  <p:clrMapOvr>
    <a:masterClrMapping/>
  </p:clrMapOvr>
</p:sld>
</file>

<file path=ppt/theme/theme1.xml><?xml version="1.0" encoding="utf-8"?>
<a:theme xmlns:a="http://schemas.openxmlformats.org/drawingml/2006/main" name="Office Theme">
  <a:themeElements>
    <a:clrScheme name="Stetson University">
      <a:dk1>
        <a:srgbClr val="000000"/>
      </a:dk1>
      <a:lt1>
        <a:srgbClr val="FFFFFF"/>
      </a:lt1>
      <a:dk2>
        <a:srgbClr val="095540"/>
      </a:dk2>
      <a:lt2>
        <a:srgbClr val="439538"/>
      </a:lt2>
      <a:accent1>
        <a:srgbClr val="7E8083"/>
      </a:accent1>
      <a:accent2>
        <a:srgbClr val="CEE0B3"/>
      </a:accent2>
      <a:accent3>
        <a:srgbClr val="CFC6BE"/>
      </a:accent3>
      <a:accent4>
        <a:srgbClr val="2B2B2B"/>
      </a:accent4>
      <a:accent5>
        <a:srgbClr val="000000"/>
      </a:accent5>
      <a:accent6>
        <a:srgbClr val="000000"/>
      </a:accent6>
      <a:hlink>
        <a:srgbClr val="0000EE"/>
      </a:hlink>
      <a:folHlink>
        <a:srgbClr val="551A8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592f1d-fa97-4b14-9175-406e84f8af85" xsi:nil="true"/>
    <_ip_UnifiedCompliancePolicyUIAction xmlns="http://schemas.microsoft.com/sharepoint/v3" xsi:nil="true"/>
    <_ip_UnifiedCompliancePolicyProperties xmlns="http://schemas.microsoft.com/sharepoint/v3" xsi:nil="true"/>
    <lcf76f155ced4ddcb4097134ff3c332f xmlns="47d11e86-2920-47fd-9d61-bfa7cdd19b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EEE84D4F65D04FB7F59AE07FCA5D34" ma:contentTypeVersion="22" ma:contentTypeDescription="Create a new document." ma:contentTypeScope="" ma:versionID="129763d39147d31c6f97d5bc8d299be0">
  <xsd:schema xmlns:xsd="http://www.w3.org/2001/XMLSchema" xmlns:xs="http://www.w3.org/2001/XMLSchema" xmlns:p="http://schemas.microsoft.com/office/2006/metadata/properties" xmlns:ns1="http://schemas.microsoft.com/sharepoint/v3" xmlns:ns2="47d11e86-2920-47fd-9d61-bfa7cdd19bc5" xmlns:ns3="41592f1d-fa97-4b14-9175-406e84f8af85" targetNamespace="http://schemas.microsoft.com/office/2006/metadata/properties" ma:root="true" ma:fieldsID="468045c8f2baa45bba28338870397788" ns1:_="" ns2:_="" ns3:_="">
    <xsd:import namespace="http://schemas.microsoft.com/sharepoint/v3"/>
    <xsd:import namespace="47d11e86-2920-47fd-9d61-bfa7cdd19bc5"/>
    <xsd:import namespace="41592f1d-fa97-4b14-9175-406e84f8af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1:_ip_UnifiedCompliancePolicyProperties" minOccurs="0"/>
                <xsd:element ref="ns1:_ip_UnifiedCompliancePolicyUIAc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11e86-2920-47fd-9d61-bfa7cdd19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32881b5-e800-45b5-9690-d88bf9558ae5"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592f1d-fa97-4b14-9175-406e84f8af8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3d51423-e680-459c-8531-13e14f201a69}" ma:internalName="TaxCatchAll" ma:showField="CatchAllData" ma:web="41592f1d-fa97-4b14-9175-406e84f8af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BC7514-6037-44DC-81C2-893D084C10DA}">
  <ds:schemaRefs>
    <ds:schemaRef ds:uri="http://schemas.microsoft.com/office/2006/metadata/properties"/>
    <ds:schemaRef ds:uri="http://schemas.microsoft.com/office/infopath/2007/PartnerControls"/>
    <ds:schemaRef ds:uri="41592f1d-fa97-4b14-9175-406e84f8af85"/>
    <ds:schemaRef ds:uri="http://schemas.microsoft.com/sharepoint/v3"/>
    <ds:schemaRef ds:uri="47d11e86-2920-47fd-9d61-bfa7cdd19bc5"/>
  </ds:schemaRefs>
</ds:datastoreItem>
</file>

<file path=customXml/itemProps2.xml><?xml version="1.0" encoding="utf-8"?>
<ds:datastoreItem xmlns:ds="http://schemas.openxmlformats.org/officeDocument/2006/customXml" ds:itemID="{7D71712F-C8BF-46F2-B610-17934BC7C5C1}">
  <ds:schemaRefs>
    <ds:schemaRef ds:uri="http://schemas.microsoft.com/sharepoint/v3/contenttype/forms"/>
  </ds:schemaRefs>
</ds:datastoreItem>
</file>

<file path=customXml/itemProps3.xml><?xml version="1.0" encoding="utf-8"?>
<ds:datastoreItem xmlns:ds="http://schemas.openxmlformats.org/officeDocument/2006/customXml" ds:itemID="{E8931570-FC05-474E-B8FE-E870092229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d11e86-2920-47fd-9d61-bfa7cdd19bc5"/>
    <ds:schemaRef ds:uri="41592f1d-fa97-4b14-9175-406e84f8a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487</TotalTime>
  <Words>255</Words>
  <Application>Microsoft Macintosh PowerPoint</Application>
  <PresentationFormat>Widescreen</PresentationFormat>
  <Paragraphs>23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Arial Black</vt:lpstr>
      <vt:lpstr>Century Schoolbook</vt:lpstr>
      <vt:lpstr>Franklin Gothic Medium</vt:lpstr>
      <vt:lpstr>Times New Roman</vt:lpstr>
      <vt:lpstr>Office Theme</vt:lpstr>
      <vt:lpstr>PowerPoint Presentation</vt:lpstr>
      <vt:lpstr>PowerPoint Presentation</vt:lpstr>
      <vt:lpstr>PowerPoint Presentation</vt:lpstr>
      <vt:lpstr>J. OLLIE EDMUNDS SCHOLARSHIP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Ngaio Warrington</dc:creator>
  <cp:lastModifiedBy>Noah Fenton</cp:lastModifiedBy>
  <cp:revision>28</cp:revision>
  <dcterms:created xsi:type="dcterms:W3CDTF">2024-08-23T19:57:08Z</dcterms:created>
  <dcterms:modified xsi:type="dcterms:W3CDTF">2025-04-10T19:35:03Z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0x0101006EEEE84D4F65D04FB7F59AE07FCA5D34</vt:lpwstr>
  </property>
  <property fmtid="{D5CDD505-2E9C-101B-9397-08002B2CF9AE}" pid="3" name="MediaServiceImageTags">
    <vt:lpwstr/>
  </property>
</Properties>
</file>