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6"/>
  </p:notesMasterIdLst>
  <p:sldIdLst>
    <p:sldId id="331" r:id="rId5"/>
    <p:sldId id="256" r:id="rId6"/>
    <p:sldId id="257" r:id="rId7"/>
    <p:sldId id="258" r:id="rId8"/>
    <p:sldId id="259" r:id="rId9"/>
    <p:sldId id="260" r:id="rId10"/>
    <p:sldId id="261" r:id="rId11"/>
    <p:sldId id="262" r:id="rId12"/>
    <p:sldId id="265" r:id="rId13"/>
    <p:sldId id="267" r:id="rId14"/>
    <p:sldId id="26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3C6C96A3-1094-5C48-9655-0F976DBA47E2}">
          <p14:sldIdLst>
            <p14:sldId id="331"/>
            <p14:sldId id="256"/>
            <p14:sldId id="257"/>
            <p14:sldId id="258"/>
            <p14:sldId id="259"/>
            <p14:sldId id="260"/>
            <p14:sldId id="261"/>
            <p14:sldId id="262"/>
            <p14:sldId id="265"/>
            <p14:sldId id="267"/>
            <p14:sldId id="266"/>
          </p14:sldIdLst>
        </p14:section>
      </p14:sectionLst>
    </p:ext>
    <p:ext uri="{EFAFB233-063F-42B5-8137-9DF3F51BA10A}">
      <p15:sldGuideLst xmlns:p15="http://schemas.microsoft.com/office/powerpoint/2012/main">
        <p15:guide id="1" orient="horz" pos="2160" userDrawn="1">
          <p15:clr>
            <a:srgbClr val="A4A3A4"/>
          </p15:clr>
        </p15:guide>
        <p15:guide id="2"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95540"/>
    <a:srgbClr val="439539"/>
    <a:srgbClr val="3471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75"/>
    <p:restoredTop sz="94726"/>
  </p:normalViewPr>
  <p:slideViewPr>
    <p:cSldViewPr snapToGrid="0" showGuides="1">
      <p:cViewPr varScale="1">
        <p:scale>
          <a:sx n="116" d="100"/>
          <a:sy n="116" d="100"/>
        </p:scale>
        <p:origin x="592" y="176"/>
      </p:cViewPr>
      <p:guideLst>
        <p:guide orient="horz" pos="2160"/>
        <p:guide pos="3864"/>
      </p:guideLst>
    </p:cSldViewPr>
  </p:slideViewPr>
  <p:notesTextViewPr>
    <p:cViewPr>
      <p:scale>
        <a:sx n="25" d="100"/>
        <a:sy n="2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100" b="0" i="0" dirty="0">
                <a:solidFill>
                  <a:schemeClr val="bg1"/>
                </a:solidFill>
                <a:latin typeface="Arial" panose="020B0604020202020204" pitchFamily="34" charset="0"/>
                <a:cs typeface="Arial" panose="020B0604020202020204" pitchFamily="34" charset="0"/>
              </a:rPr>
              <a:t>Social Media</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3-4F1F-7B43-9133-0BCC90C33D54}"/>
              </c:ext>
            </c:extLst>
          </c:dPt>
          <c:dPt>
            <c:idx val="1"/>
            <c:invertIfNegative val="0"/>
            <c:bubble3D val="0"/>
            <c:spPr>
              <a:solidFill>
                <a:schemeClr val="accent4">
                  <a:lumMod val="50000"/>
                  <a:lumOff val="50000"/>
                </a:schemeClr>
              </a:solidFill>
              <a:ln>
                <a:noFill/>
              </a:ln>
              <a:effectLst/>
            </c:spPr>
            <c:extLst>
              <c:ext xmlns:c16="http://schemas.microsoft.com/office/drawing/2014/chart" uri="{C3380CC4-5D6E-409C-BE32-E72D297353CC}">
                <c16:uniqueId val="{00000004-4F1F-7B43-9133-0BCC90C33D54}"/>
              </c:ext>
            </c:extLst>
          </c:dPt>
          <c:dPt>
            <c:idx val="2"/>
            <c:invertIfNegative val="0"/>
            <c:bubble3D val="0"/>
            <c:spPr>
              <a:solidFill>
                <a:schemeClr val="accent6">
                  <a:lumMod val="75000"/>
                  <a:lumOff val="25000"/>
                </a:schemeClr>
              </a:solidFill>
              <a:ln>
                <a:noFill/>
              </a:ln>
              <a:effectLst/>
            </c:spPr>
            <c:extLst>
              <c:ext xmlns:c16="http://schemas.microsoft.com/office/drawing/2014/chart" uri="{C3380CC4-5D6E-409C-BE32-E72D297353CC}">
                <c16:uniqueId val="{00000005-4F1F-7B43-9133-0BCC90C33D54}"/>
              </c:ext>
            </c:extLst>
          </c:dPt>
          <c:dPt>
            <c:idx val="3"/>
            <c:invertIfNegative val="0"/>
            <c:bubble3D val="0"/>
            <c:spPr>
              <a:solidFill>
                <a:schemeClr val="accent6"/>
              </a:solidFill>
              <a:ln>
                <a:noFill/>
              </a:ln>
              <a:effectLst/>
            </c:spPr>
            <c:extLst>
              <c:ext xmlns:c16="http://schemas.microsoft.com/office/drawing/2014/chart" uri="{C3380CC4-5D6E-409C-BE32-E72D297353CC}">
                <c16:uniqueId val="{00000006-4F1F-7B43-9133-0BCC90C33D54}"/>
              </c:ext>
            </c:extLst>
          </c:dPt>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48</c:v>
                </c:pt>
                <c:pt idx="1">
                  <c:v>39</c:v>
                </c:pt>
                <c:pt idx="2">
                  <c:v>33</c:v>
                </c:pt>
                <c:pt idx="3">
                  <c:v>20</c:v>
                </c:pt>
              </c:numCache>
            </c:numRef>
          </c:val>
          <c:extLst>
            <c:ext xmlns:c16="http://schemas.microsoft.com/office/drawing/2014/chart" uri="{C3380CC4-5D6E-409C-BE32-E72D297353CC}">
              <c16:uniqueId val="{00000000-4F1F-7B43-9133-0BCC90C33D54}"/>
            </c:ext>
          </c:extLst>
        </c:ser>
        <c:dLbls>
          <c:showLegendKey val="0"/>
          <c:showVal val="0"/>
          <c:showCatName val="0"/>
          <c:showSerName val="0"/>
          <c:showPercent val="0"/>
          <c:showBubbleSize val="0"/>
        </c:dLbls>
        <c:gapWidth val="219"/>
        <c:overlap val="-27"/>
        <c:axId val="259810015"/>
        <c:axId val="259846783"/>
      </c:barChart>
      <c:catAx>
        <c:axId val="259810015"/>
        <c:scaling>
          <c:orientation val="minMax"/>
        </c:scaling>
        <c:delete val="0"/>
        <c:axPos val="b"/>
        <c:numFmt formatCode="General" sourceLinked="1"/>
        <c:majorTickMark val="none"/>
        <c:minorTickMark val="none"/>
        <c:tickLblPos val="nextTo"/>
        <c:spPr>
          <a:noFill/>
          <a:ln w="9525" cap="flat" cmpd="sng" algn="ctr">
            <a:solidFill>
              <a:schemeClr val="bg1"/>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259846783"/>
        <c:crosses val="autoZero"/>
        <c:auto val="1"/>
        <c:lblAlgn val="ctr"/>
        <c:lblOffset val="100"/>
        <c:noMultiLvlLbl val="0"/>
      </c:catAx>
      <c:valAx>
        <c:axId val="259846783"/>
        <c:scaling>
          <c:orientation val="minMax"/>
          <c:max val="100"/>
        </c:scaling>
        <c:delete val="0"/>
        <c:axPos val="l"/>
        <c:majorGridlines>
          <c:spPr>
            <a:ln w="9525" cap="flat" cmpd="sng" algn="ctr">
              <a:solidFill>
                <a:schemeClr val="bg1">
                  <a:alpha val="0"/>
                </a:schemeClr>
              </a:solidFill>
              <a:round/>
            </a:ln>
            <a:effectLst/>
          </c:spPr>
        </c:majorGridlines>
        <c:numFmt formatCode="General" sourceLinked="1"/>
        <c:majorTickMark val="none"/>
        <c:minorTickMark val="none"/>
        <c:tickLblPos val="none"/>
        <c:spPr>
          <a:noFill/>
          <a:ln>
            <a:solidFill>
              <a:schemeClr val="bg1">
                <a:alpha val="0"/>
              </a:schemeClr>
            </a:solid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259810015"/>
        <c:crosses val="autoZero"/>
        <c:crossBetween val="between"/>
      </c:valAx>
      <c:spPr>
        <a:noFill/>
        <a:ln>
          <a:solidFill>
            <a:schemeClr val="bg1">
              <a:alpha val="0"/>
            </a:schemeClr>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5">
  <a:schemeClr val="accent2"/>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74FE77-EC39-3444-80E2-4C0E7951CBDF}" type="datetimeFigureOut">
              <a:rPr lang="en-US" smtClean="0"/>
              <a:t>4/10/25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26819D-10F5-7D46-9771-AF0E7CB6B85B}" type="slidenum">
              <a:rPr lang="en-US" smtClean="0"/>
              <a:t>‹#›</a:t>
            </a:fld>
            <a:endParaRPr lang="en-US"/>
          </a:p>
        </p:txBody>
      </p:sp>
    </p:spTree>
    <p:extLst>
      <p:ext uri="{BB962C8B-B14F-4D97-AF65-F5344CB8AC3E}">
        <p14:creationId xmlns:p14="http://schemas.microsoft.com/office/powerpoint/2010/main" val="2501208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26819D-10F5-7D46-9771-AF0E7CB6B85B}" type="slidenum">
              <a:rPr lang="en-US" smtClean="0"/>
              <a:t>8</a:t>
            </a:fld>
            <a:endParaRPr lang="en-US"/>
          </a:p>
        </p:txBody>
      </p:sp>
    </p:spTree>
    <p:extLst>
      <p:ext uri="{BB962C8B-B14F-4D97-AF65-F5344CB8AC3E}">
        <p14:creationId xmlns:p14="http://schemas.microsoft.com/office/powerpoint/2010/main" val="28736561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6066C05-F3A6-9979-901D-D0C1054F2E35}"/>
              </a:ext>
            </a:extLst>
          </p:cNvPr>
          <p:cNvSpPr>
            <a:spLocks noGrp="1"/>
          </p:cNvSpPr>
          <p:nvPr>
            <p:ph type="dt" sz="half" idx="10"/>
          </p:nvPr>
        </p:nvSpPr>
        <p:spPr/>
        <p:txBody>
          <a:bodyPr/>
          <a:lstStyle/>
          <a:p>
            <a:fld id="{7AED3C80-C8C8-5F40-AA6F-4F89F641794C}" type="datetimeFigureOut">
              <a:rPr lang="en-US" smtClean="0"/>
              <a:t>4/10/25</a:t>
            </a:fld>
            <a:endParaRPr lang="en-US"/>
          </a:p>
        </p:txBody>
      </p:sp>
      <p:sp>
        <p:nvSpPr>
          <p:cNvPr id="5" name="Footer Placeholder 4">
            <a:extLst>
              <a:ext uri="{FF2B5EF4-FFF2-40B4-BE49-F238E27FC236}">
                <a16:creationId xmlns:a16="http://schemas.microsoft.com/office/drawing/2014/main" id="{9166229E-1A8D-C595-FAA8-4270186D2D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4D953B-A77A-E96A-3B18-EAF700DB1DC6}"/>
              </a:ext>
            </a:extLst>
          </p:cNvPr>
          <p:cNvSpPr>
            <a:spLocks noGrp="1"/>
          </p:cNvSpPr>
          <p:nvPr>
            <p:ph type="sldNum" sz="quarter" idx="12"/>
          </p:nvPr>
        </p:nvSpPr>
        <p:spPr/>
        <p:txBody>
          <a:bodyPr/>
          <a:lstStyle/>
          <a:p>
            <a:fld id="{B147362C-3F58-1E43-B436-09D704449D21}" type="slidenum">
              <a:rPr lang="en-US" smtClean="0"/>
              <a:t>‹#›</a:t>
            </a:fld>
            <a:endParaRPr lang="en-US"/>
          </a:p>
        </p:txBody>
      </p:sp>
      <p:sp>
        <p:nvSpPr>
          <p:cNvPr id="7" name="Rectangle 6">
            <a:extLst>
              <a:ext uri="{FF2B5EF4-FFF2-40B4-BE49-F238E27FC236}">
                <a16:creationId xmlns:a16="http://schemas.microsoft.com/office/drawing/2014/main" id="{B28AAFCE-7466-E8A9-9565-6E67C18B3552}"/>
              </a:ext>
            </a:extLst>
          </p:cNvPr>
          <p:cNvSpPr/>
          <p:nvPr userDrawn="1"/>
        </p:nvSpPr>
        <p:spPr>
          <a:xfrm>
            <a:off x="0" y="0"/>
            <a:ext cx="12192000" cy="1873770"/>
          </a:xfrm>
          <a:prstGeom prst="rect">
            <a:avLst/>
          </a:prstGeom>
          <a:gradFill flip="none" rotWithShape="1">
            <a:gsLst>
              <a:gs pos="0">
                <a:schemeClr val="bg2"/>
              </a:gs>
              <a:gs pos="100000">
                <a:schemeClr val="bg2">
                  <a:alpha val="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8" name="Rectangle 7">
            <a:extLst>
              <a:ext uri="{FF2B5EF4-FFF2-40B4-BE49-F238E27FC236}">
                <a16:creationId xmlns:a16="http://schemas.microsoft.com/office/drawing/2014/main" id="{2DD5DD53-1DEC-E5B9-EBE6-4C238F87D596}"/>
              </a:ext>
            </a:extLst>
          </p:cNvPr>
          <p:cNvSpPr/>
          <p:nvPr userDrawn="1"/>
        </p:nvSpPr>
        <p:spPr>
          <a:xfrm>
            <a:off x="2804160" y="3493008"/>
            <a:ext cx="6583680" cy="210312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4454F4C1-FE67-D80D-8B1F-FB0C4E441AAF}"/>
              </a:ext>
            </a:extLst>
          </p:cNvPr>
          <p:cNvSpPr/>
          <p:nvPr userDrawn="1"/>
        </p:nvSpPr>
        <p:spPr>
          <a:xfrm>
            <a:off x="2804160" y="5596128"/>
            <a:ext cx="6583680" cy="1261872"/>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E7BD2805-F9E6-1296-B440-ABFF9B062155}"/>
              </a:ext>
            </a:extLst>
          </p:cNvPr>
          <p:cNvSpPr>
            <a:spLocks noGrp="1"/>
          </p:cNvSpPr>
          <p:nvPr>
            <p:ph type="body" sz="quarter" idx="14" hasCustomPrompt="1"/>
          </p:nvPr>
        </p:nvSpPr>
        <p:spPr>
          <a:xfrm>
            <a:off x="2804160" y="3526097"/>
            <a:ext cx="6583680" cy="2070031"/>
          </a:xfrm>
        </p:spPr>
        <p:txBody>
          <a:bodyPr anchor="ctr">
            <a:normAutofit/>
          </a:bodyPr>
          <a:lstStyle>
            <a:lvl1pPr marL="0" indent="0" algn="ctr">
              <a:buFontTx/>
              <a:buNone/>
              <a:defRPr sz="3600" b="0" i="0">
                <a:solidFill>
                  <a:schemeClr val="bg1"/>
                </a:solidFill>
                <a:latin typeface="Arial" panose="020B0604020202020204" pitchFamily="34" charset="0"/>
                <a:cs typeface="Arial" panose="020B0604020202020204" pitchFamily="34" charset="0"/>
              </a:defRPr>
            </a:lvl1pPr>
          </a:lstStyle>
          <a:p>
            <a:pPr lvl="0"/>
            <a:r>
              <a:rPr lang="en-US" dirty="0"/>
              <a:t>INITIATIVES FOR SOCIAL MEDIA GROWTH</a:t>
            </a:r>
          </a:p>
        </p:txBody>
      </p:sp>
      <p:sp>
        <p:nvSpPr>
          <p:cNvPr id="16" name="Text Placeholder 15">
            <a:extLst>
              <a:ext uri="{FF2B5EF4-FFF2-40B4-BE49-F238E27FC236}">
                <a16:creationId xmlns:a16="http://schemas.microsoft.com/office/drawing/2014/main" id="{71F6F471-B0F4-0472-F3BC-02DE8D1DD8B7}"/>
              </a:ext>
            </a:extLst>
          </p:cNvPr>
          <p:cNvSpPr>
            <a:spLocks noGrp="1"/>
          </p:cNvSpPr>
          <p:nvPr>
            <p:ph type="body" sz="quarter" idx="15" hasCustomPrompt="1"/>
          </p:nvPr>
        </p:nvSpPr>
        <p:spPr>
          <a:xfrm>
            <a:off x="2803525" y="5595938"/>
            <a:ext cx="6584950" cy="1262062"/>
          </a:xfrm>
        </p:spPr>
        <p:txBody>
          <a:bodyPr anchor="ctr">
            <a:normAutofit/>
          </a:bodyPr>
          <a:lstStyle>
            <a:lvl1pPr marL="0" indent="0" algn="ctr">
              <a:buNone/>
              <a:defRPr sz="3200" b="0" i="0">
                <a:solidFill>
                  <a:schemeClr val="bg1"/>
                </a:solidFill>
                <a:latin typeface="Arial" panose="020B0604020202020204" pitchFamily="34" charset="0"/>
                <a:cs typeface="Arial" panose="020B0604020202020204" pitchFamily="34" charset="0"/>
              </a:defRPr>
            </a:lvl1pPr>
          </a:lstStyle>
          <a:p>
            <a:pPr lvl="0"/>
            <a:r>
              <a:rPr lang="en-US" dirty="0"/>
              <a:t>Engagement &amp; Visibility</a:t>
            </a:r>
          </a:p>
        </p:txBody>
      </p:sp>
    </p:spTree>
    <p:extLst>
      <p:ext uri="{BB962C8B-B14F-4D97-AF65-F5344CB8AC3E}">
        <p14:creationId xmlns:p14="http://schemas.microsoft.com/office/powerpoint/2010/main" val="245376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D7C976-A5DD-FF14-8FC6-68D9B3396B1E}"/>
              </a:ext>
            </a:extLst>
          </p:cNvPr>
          <p:cNvSpPr>
            <a:spLocks noGrp="1"/>
          </p:cNvSpPr>
          <p:nvPr>
            <p:ph type="dt" sz="half" idx="10"/>
          </p:nvPr>
        </p:nvSpPr>
        <p:spPr/>
        <p:txBody>
          <a:bodyPr/>
          <a:lstStyle/>
          <a:p>
            <a:fld id="{7AED3C80-C8C8-5F40-AA6F-4F89F641794C}" type="datetimeFigureOut">
              <a:rPr lang="en-US" smtClean="0"/>
              <a:t>4/10/25</a:t>
            </a:fld>
            <a:endParaRPr lang="en-US"/>
          </a:p>
        </p:txBody>
      </p:sp>
      <p:sp>
        <p:nvSpPr>
          <p:cNvPr id="3" name="Footer Placeholder 2">
            <a:extLst>
              <a:ext uri="{FF2B5EF4-FFF2-40B4-BE49-F238E27FC236}">
                <a16:creationId xmlns:a16="http://schemas.microsoft.com/office/drawing/2014/main" id="{57FD44BB-F4F0-8844-9D36-2D094BB54C5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FE2C93F-24E1-16E7-BF9E-D886B1F4B00A}"/>
              </a:ext>
            </a:extLst>
          </p:cNvPr>
          <p:cNvSpPr>
            <a:spLocks noGrp="1"/>
          </p:cNvSpPr>
          <p:nvPr>
            <p:ph type="sldNum" sz="quarter" idx="12"/>
          </p:nvPr>
        </p:nvSpPr>
        <p:spPr/>
        <p:txBody>
          <a:bodyPr/>
          <a:lstStyle/>
          <a:p>
            <a:fld id="{B147362C-3F58-1E43-B436-09D704449D21}" type="slidenum">
              <a:rPr lang="en-US" smtClean="0"/>
              <a:t>‹#›</a:t>
            </a:fld>
            <a:endParaRPr lang="en-US"/>
          </a:p>
        </p:txBody>
      </p:sp>
      <p:sp>
        <p:nvSpPr>
          <p:cNvPr id="5" name="Rectangle 4">
            <a:extLst>
              <a:ext uri="{FF2B5EF4-FFF2-40B4-BE49-F238E27FC236}">
                <a16:creationId xmlns:a16="http://schemas.microsoft.com/office/drawing/2014/main" id="{9360F6F5-B8B0-E5CE-6EBD-183EA24806C0}"/>
              </a:ext>
            </a:extLst>
          </p:cNvPr>
          <p:cNvSpPr/>
          <p:nvPr userDrawn="1"/>
        </p:nvSpPr>
        <p:spPr>
          <a:xfrm>
            <a:off x="0" y="0"/>
            <a:ext cx="1219200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960E6AED-ECA1-3D51-CE90-C9AA3FD4A875}"/>
              </a:ext>
            </a:extLst>
          </p:cNvPr>
          <p:cNvSpPr txBox="1">
            <a:spLocks/>
          </p:cNvSpPr>
          <p:nvPr userDrawn="1"/>
        </p:nvSpPr>
        <p:spPr>
          <a:xfrm>
            <a:off x="-304800" y="-139573"/>
            <a:ext cx="11353800" cy="282967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20000" b="0" i="1" dirty="0">
                <a:solidFill>
                  <a:srgbClr val="439539">
                    <a:alpha val="26391"/>
                  </a:srgbClr>
                </a:solidFill>
                <a:latin typeface="Century Schoolbook" panose="02040604050505020304" pitchFamily="18" charset="0"/>
              </a:rPr>
              <a:t>data</a:t>
            </a:r>
          </a:p>
        </p:txBody>
      </p:sp>
      <p:sp>
        <p:nvSpPr>
          <p:cNvPr id="7" name="Content Placeholder 2">
            <a:extLst>
              <a:ext uri="{FF2B5EF4-FFF2-40B4-BE49-F238E27FC236}">
                <a16:creationId xmlns:a16="http://schemas.microsoft.com/office/drawing/2014/main" id="{8D9A04C9-0674-4056-8BD7-E67601E6D31C}"/>
              </a:ext>
            </a:extLst>
          </p:cNvPr>
          <p:cNvSpPr txBox="1">
            <a:spLocks/>
          </p:cNvSpPr>
          <p:nvPr userDrawn="1"/>
        </p:nvSpPr>
        <p:spPr>
          <a:xfrm>
            <a:off x="0" y="2077437"/>
            <a:ext cx="1954306" cy="1190213"/>
          </a:xfrm>
          <a:prstGeom prst="rect">
            <a:avLst/>
          </a:prstGeom>
          <a:solidFill>
            <a:srgbClr val="439539"/>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lgn="r">
              <a:buFont typeface="Arial" panose="020B0604020202020204" pitchFamily="34" charset="0"/>
              <a:buNone/>
            </a:pPr>
            <a:endParaRPr lang="en-US" sz="6000" b="0" i="0" dirty="0">
              <a:solidFill>
                <a:schemeClr val="bg1"/>
              </a:solidFill>
              <a:latin typeface="Arial" panose="020B0604020202020204" pitchFamily="34" charset="0"/>
            </a:endParaRPr>
          </a:p>
        </p:txBody>
      </p:sp>
      <p:sp>
        <p:nvSpPr>
          <p:cNvPr id="8" name="Content Placeholder 2">
            <a:extLst>
              <a:ext uri="{FF2B5EF4-FFF2-40B4-BE49-F238E27FC236}">
                <a16:creationId xmlns:a16="http://schemas.microsoft.com/office/drawing/2014/main" id="{C43B9B6A-0E63-B770-9F6E-094506F006F9}"/>
              </a:ext>
            </a:extLst>
          </p:cNvPr>
          <p:cNvSpPr txBox="1">
            <a:spLocks/>
          </p:cNvSpPr>
          <p:nvPr userDrawn="1"/>
        </p:nvSpPr>
        <p:spPr>
          <a:xfrm>
            <a:off x="0" y="3585602"/>
            <a:ext cx="1954306" cy="1190213"/>
          </a:xfrm>
          <a:prstGeom prst="rect">
            <a:avLst/>
          </a:prstGeom>
          <a:solidFill>
            <a:srgbClr val="439539"/>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lgn="r">
              <a:buFont typeface="Arial" panose="020B0604020202020204" pitchFamily="34" charset="0"/>
              <a:buNone/>
            </a:pPr>
            <a:endParaRPr lang="en-US" sz="6000" b="0" i="0" dirty="0">
              <a:solidFill>
                <a:schemeClr val="bg1"/>
              </a:solidFill>
              <a:latin typeface="Arial" panose="020B0604020202020204" pitchFamily="34" charset="0"/>
            </a:endParaRPr>
          </a:p>
        </p:txBody>
      </p:sp>
      <p:sp>
        <p:nvSpPr>
          <p:cNvPr id="9" name="Content Placeholder 2">
            <a:extLst>
              <a:ext uri="{FF2B5EF4-FFF2-40B4-BE49-F238E27FC236}">
                <a16:creationId xmlns:a16="http://schemas.microsoft.com/office/drawing/2014/main" id="{31C5B531-668C-8CC1-52C3-018B91EBBB10}"/>
              </a:ext>
            </a:extLst>
          </p:cNvPr>
          <p:cNvSpPr txBox="1">
            <a:spLocks/>
          </p:cNvSpPr>
          <p:nvPr userDrawn="1"/>
        </p:nvSpPr>
        <p:spPr>
          <a:xfrm>
            <a:off x="0" y="5093767"/>
            <a:ext cx="1954306" cy="1190213"/>
          </a:xfrm>
          <a:prstGeom prst="rect">
            <a:avLst/>
          </a:prstGeom>
          <a:solidFill>
            <a:srgbClr val="439539"/>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lgn="r">
              <a:buFont typeface="Arial" panose="020B0604020202020204" pitchFamily="34" charset="0"/>
              <a:buNone/>
            </a:pPr>
            <a:endParaRPr lang="en-US" sz="6000" b="0" i="0" dirty="0">
              <a:solidFill>
                <a:schemeClr val="bg1"/>
              </a:solidFill>
              <a:latin typeface="Arial" panose="020B0604020202020204" pitchFamily="34" charset="0"/>
            </a:endParaRPr>
          </a:p>
        </p:txBody>
      </p:sp>
      <p:sp>
        <p:nvSpPr>
          <p:cNvPr id="10" name="Rectangle 9">
            <a:extLst>
              <a:ext uri="{FF2B5EF4-FFF2-40B4-BE49-F238E27FC236}">
                <a16:creationId xmlns:a16="http://schemas.microsoft.com/office/drawing/2014/main" id="{6A30BC30-99BC-D329-4173-0065CD999B54}"/>
              </a:ext>
            </a:extLst>
          </p:cNvPr>
          <p:cNvSpPr/>
          <p:nvPr userDrawn="1"/>
        </p:nvSpPr>
        <p:spPr>
          <a:xfrm>
            <a:off x="1792941" y="2077437"/>
            <a:ext cx="2832847" cy="173136"/>
          </a:xfrm>
          <a:prstGeom prst="rect">
            <a:avLst/>
          </a:prstGeom>
          <a:solidFill>
            <a:srgbClr val="4395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6DCE788-81CA-050B-E15F-16DA30AACB88}"/>
              </a:ext>
            </a:extLst>
          </p:cNvPr>
          <p:cNvSpPr/>
          <p:nvPr userDrawn="1"/>
        </p:nvSpPr>
        <p:spPr>
          <a:xfrm>
            <a:off x="1810870" y="3583508"/>
            <a:ext cx="2832847" cy="173136"/>
          </a:xfrm>
          <a:prstGeom prst="rect">
            <a:avLst/>
          </a:prstGeom>
          <a:solidFill>
            <a:srgbClr val="4395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A044138-29DF-3EDE-97C3-CD1834849DC6}"/>
              </a:ext>
            </a:extLst>
          </p:cNvPr>
          <p:cNvSpPr/>
          <p:nvPr userDrawn="1"/>
        </p:nvSpPr>
        <p:spPr>
          <a:xfrm>
            <a:off x="1810870" y="5089579"/>
            <a:ext cx="2832847" cy="173136"/>
          </a:xfrm>
          <a:prstGeom prst="rect">
            <a:avLst/>
          </a:prstGeom>
          <a:solidFill>
            <a:srgbClr val="4395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739216F9-8B36-D39A-8514-339791B19491}"/>
              </a:ext>
            </a:extLst>
          </p:cNvPr>
          <p:cNvSpPr>
            <a:spLocks noGrp="1"/>
          </p:cNvSpPr>
          <p:nvPr>
            <p:ph type="body" sz="quarter" idx="13" hasCustomPrompt="1"/>
          </p:nvPr>
        </p:nvSpPr>
        <p:spPr>
          <a:xfrm>
            <a:off x="0" y="2078038"/>
            <a:ext cx="1954213" cy="1189037"/>
          </a:xfrm>
        </p:spPr>
        <p:txBody>
          <a:bodyPr anchor="ctr">
            <a:normAutofit/>
          </a:bodyPr>
          <a:lstStyle>
            <a:lvl1pPr marL="0" indent="0" algn="ctr">
              <a:buNone/>
              <a:defRPr sz="6000" b="0" i="1">
                <a:solidFill>
                  <a:schemeClr val="bg1"/>
                </a:solidFill>
                <a:latin typeface="Century Schoolbook" panose="02040604050505020304" pitchFamily="18" charset="0"/>
              </a:defRPr>
            </a:lvl1pPr>
          </a:lstStyle>
          <a:p>
            <a:pPr lvl="0"/>
            <a:r>
              <a:rPr lang="en-US" dirty="0"/>
              <a:t>97%</a:t>
            </a:r>
          </a:p>
        </p:txBody>
      </p:sp>
      <p:sp>
        <p:nvSpPr>
          <p:cNvPr id="18" name="Text Placeholder 13">
            <a:extLst>
              <a:ext uri="{FF2B5EF4-FFF2-40B4-BE49-F238E27FC236}">
                <a16:creationId xmlns:a16="http://schemas.microsoft.com/office/drawing/2014/main" id="{FF583CB2-D36A-FEAB-5080-01C0A9C35A78}"/>
              </a:ext>
            </a:extLst>
          </p:cNvPr>
          <p:cNvSpPr>
            <a:spLocks noGrp="1"/>
          </p:cNvSpPr>
          <p:nvPr>
            <p:ph type="body" sz="quarter" idx="14" hasCustomPrompt="1"/>
          </p:nvPr>
        </p:nvSpPr>
        <p:spPr>
          <a:xfrm>
            <a:off x="-1" y="3586778"/>
            <a:ext cx="1954213" cy="1189037"/>
          </a:xfrm>
        </p:spPr>
        <p:txBody>
          <a:bodyPr anchor="ctr">
            <a:normAutofit/>
          </a:bodyPr>
          <a:lstStyle>
            <a:lvl1pPr marL="0" indent="0" algn="ctr">
              <a:buNone/>
              <a:defRPr sz="6000" b="0" i="1">
                <a:solidFill>
                  <a:schemeClr val="bg1"/>
                </a:solidFill>
                <a:latin typeface="Century Schoolbook" panose="02040604050505020304" pitchFamily="18" charset="0"/>
              </a:defRPr>
            </a:lvl1pPr>
          </a:lstStyle>
          <a:p>
            <a:pPr lvl="0"/>
            <a:r>
              <a:rPr lang="en-US" dirty="0"/>
              <a:t>90%</a:t>
            </a:r>
          </a:p>
        </p:txBody>
      </p:sp>
      <p:sp>
        <p:nvSpPr>
          <p:cNvPr id="19" name="Text Placeholder 13">
            <a:extLst>
              <a:ext uri="{FF2B5EF4-FFF2-40B4-BE49-F238E27FC236}">
                <a16:creationId xmlns:a16="http://schemas.microsoft.com/office/drawing/2014/main" id="{8DB40C11-0867-901E-58F6-4C83D4B628CC}"/>
              </a:ext>
            </a:extLst>
          </p:cNvPr>
          <p:cNvSpPr>
            <a:spLocks noGrp="1"/>
          </p:cNvSpPr>
          <p:nvPr>
            <p:ph type="body" sz="quarter" idx="15" hasCustomPrompt="1"/>
          </p:nvPr>
        </p:nvSpPr>
        <p:spPr>
          <a:xfrm>
            <a:off x="0" y="5094943"/>
            <a:ext cx="1954213" cy="1189037"/>
          </a:xfrm>
        </p:spPr>
        <p:txBody>
          <a:bodyPr anchor="ctr">
            <a:normAutofit/>
          </a:bodyPr>
          <a:lstStyle>
            <a:lvl1pPr marL="0" indent="0" algn="ctr">
              <a:buNone/>
              <a:defRPr sz="6000" b="0" i="1">
                <a:solidFill>
                  <a:schemeClr val="bg1"/>
                </a:solidFill>
                <a:latin typeface="Century Schoolbook" panose="02040604050505020304" pitchFamily="18" charset="0"/>
              </a:defRPr>
            </a:lvl1pPr>
          </a:lstStyle>
          <a:p>
            <a:pPr lvl="0"/>
            <a:r>
              <a:rPr lang="en-US" dirty="0"/>
              <a:t>44k</a:t>
            </a:r>
          </a:p>
        </p:txBody>
      </p:sp>
      <p:sp>
        <p:nvSpPr>
          <p:cNvPr id="21" name="Text Placeholder 20">
            <a:extLst>
              <a:ext uri="{FF2B5EF4-FFF2-40B4-BE49-F238E27FC236}">
                <a16:creationId xmlns:a16="http://schemas.microsoft.com/office/drawing/2014/main" id="{03D94AEF-2221-5D45-43B4-82463A8AC2D3}"/>
              </a:ext>
            </a:extLst>
          </p:cNvPr>
          <p:cNvSpPr>
            <a:spLocks noGrp="1"/>
          </p:cNvSpPr>
          <p:nvPr>
            <p:ph type="body" sz="quarter" idx="16" hasCustomPrompt="1"/>
          </p:nvPr>
        </p:nvSpPr>
        <p:spPr>
          <a:xfrm>
            <a:off x="2063751" y="2304361"/>
            <a:ext cx="2762448" cy="1178427"/>
          </a:xfrm>
        </p:spPr>
        <p:txBody>
          <a:bodyPr>
            <a:normAutofit/>
          </a:bodyPr>
          <a:lstStyle>
            <a:lvl1pPr marL="0" indent="0">
              <a:buNone/>
              <a:defRPr sz="2600" b="0" i="0">
                <a:solidFill>
                  <a:schemeClr val="bg1"/>
                </a:solidFill>
                <a:latin typeface="Arial" panose="020B0604020202020204" pitchFamily="34" charset="0"/>
                <a:cs typeface="Arial" panose="020B0604020202020204" pitchFamily="34" charset="0"/>
              </a:defRPr>
            </a:lvl1pPr>
          </a:lstStyle>
          <a:p>
            <a:pPr lvl="0"/>
            <a:r>
              <a:rPr lang="en-US" dirty="0"/>
              <a:t>Undergrads receiving support</a:t>
            </a:r>
          </a:p>
        </p:txBody>
      </p:sp>
      <p:sp>
        <p:nvSpPr>
          <p:cNvPr id="22" name="Text Placeholder 20">
            <a:extLst>
              <a:ext uri="{FF2B5EF4-FFF2-40B4-BE49-F238E27FC236}">
                <a16:creationId xmlns:a16="http://schemas.microsoft.com/office/drawing/2014/main" id="{F0FF8A02-B49B-0B83-9FE1-DD731E689B10}"/>
              </a:ext>
            </a:extLst>
          </p:cNvPr>
          <p:cNvSpPr>
            <a:spLocks noGrp="1"/>
          </p:cNvSpPr>
          <p:nvPr>
            <p:ph type="body" sz="quarter" idx="17" hasCustomPrompt="1"/>
          </p:nvPr>
        </p:nvSpPr>
        <p:spPr>
          <a:xfrm>
            <a:off x="2050184" y="3810432"/>
            <a:ext cx="2762448" cy="1178427"/>
          </a:xfrm>
        </p:spPr>
        <p:txBody>
          <a:bodyPr>
            <a:normAutofit/>
          </a:bodyPr>
          <a:lstStyle>
            <a:lvl1pPr marL="0" indent="0">
              <a:buNone/>
              <a:defRPr sz="2600" b="0" i="0">
                <a:solidFill>
                  <a:schemeClr val="bg1"/>
                </a:solidFill>
                <a:latin typeface="Arial" panose="020B0604020202020204" pitchFamily="34" charset="0"/>
                <a:cs typeface="Arial" panose="020B0604020202020204" pitchFamily="34" charset="0"/>
              </a:defRPr>
            </a:lvl1pPr>
          </a:lstStyle>
          <a:p>
            <a:pPr lvl="0"/>
            <a:r>
              <a:rPr lang="en-US" dirty="0"/>
              <a:t>Post-grad success rate</a:t>
            </a:r>
          </a:p>
        </p:txBody>
      </p:sp>
      <p:sp>
        <p:nvSpPr>
          <p:cNvPr id="23" name="Text Placeholder 20">
            <a:extLst>
              <a:ext uri="{FF2B5EF4-FFF2-40B4-BE49-F238E27FC236}">
                <a16:creationId xmlns:a16="http://schemas.microsoft.com/office/drawing/2014/main" id="{074750EA-19B1-1291-7AFE-FE8152589797}"/>
              </a:ext>
            </a:extLst>
          </p:cNvPr>
          <p:cNvSpPr>
            <a:spLocks noGrp="1"/>
          </p:cNvSpPr>
          <p:nvPr>
            <p:ph type="body" sz="quarter" idx="18" hasCustomPrompt="1"/>
          </p:nvPr>
        </p:nvSpPr>
        <p:spPr>
          <a:xfrm>
            <a:off x="2050184" y="5318305"/>
            <a:ext cx="2776015" cy="1178427"/>
          </a:xfrm>
        </p:spPr>
        <p:txBody>
          <a:bodyPr>
            <a:normAutofit/>
          </a:bodyPr>
          <a:lstStyle>
            <a:lvl1pPr marL="0" indent="0">
              <a:buNone/>
              <a:defRPr sz="2600" b="0" i="0">
                <a:solidFill>
                  <a:schemeClr val="bg1"/>
                </a:solidFill>
                <a:latin typeface="Arial" panose="020B0604020202020204" pitchFamily="34" charset="0"/>
                <a:cs typeface="Arial" panose="020B0604020202020204" pitchFamily="34" charset="0"/>
              </a:defRPr>
            </a:lvl1pPr>
          </a:lstStyle>
          <a:p>
            <a:pPr lvl="0"/>
            <a:r>
              <a:rPr lang="en-US" dirty="0"/>
              <a:t>Alumni worldwide</a:t>
            </a:r>
          </a:p>
        </p:txBody>
      </p:sp>
      <p:graphicFrame>
        <p:nvGraphicFramePr>
          <p:cNvPr id="26" name="Chart 25">
            <a:extLst>
              <a:ext uri="{FF2B5EF4-FFF2-40B4-BE49-F238E27FC236}">
                <a16:creationId xmlns:a16="http://schemas.microsoft.com/office/drawing/2014/main" id="{EA05A2A4-9D52-3D25-6D88-53FF5F7C4FC6}"/>
              </a:ext>
            </a:extLst>
          </p:cNvPr>
          <p:cNvGraphicFramePr/>
          <p:nvPr userDrawn="1">
            <p:extLst>
              <p:ext uri="{D42A27DB-BD31-4B8C-83A1-F6EECF244321}">
                <p14:modId xmlns:p14="http://schemas.microsoft.com/office/powerpoint/2010/main" val="2884346502"/>
              </p:ext>
            </p:extLst>
          </p:nvPr>
        </p:nvGraphicFramePr>
        <p:xfrm>
          <a:off x="5507224" y="1388533"/>
          <a:ext cx="5844988" cy="4466167"/>
        </p:xfrm>
        <a:graphic>
          <a:graphicData uri="http://schemas.openxmlformats.org/drawingml/2006/chart">
            <c:chart xmlns:c="http://schemas.openxmlformats.org/drawingml/2006/chart" xmlns:r="http://schemas.openxmlformats.org/officeDocument/2006/relationships" r:id="rId2"/>
          </a:graphicData>
        </a:graphic>
      </p:graphicFrame>
      <p:pic>
        <p:nvPicPr>
          <p:cNvPr id="13" name="Picture 12" descr="A white text on a black background&#10;&#10;Description automatically generated">
            <a:extLst>
              <a:ext uri="{FF2B5EF4-FFF2-40B4-BE49-F238E27FC236}">
                <a16:creationId xmlns:a16="http://schemas.microsoft.com/office/drawing/2014/main" id="{61094073-7929-41DC-3CE7-B608A1FFC279}"/>
              </a:ext>
            </a:extLst>
          </p:cNvPr>
          <p:cNvPicPr/>
          <p:nvPr userDrawn="1"/>
        </p:nvPicPr>
        <p:blipFill>
          <a:blip r:embed="rId3"/>
          <a:stretch>
            <a:fillRect/>
          </a:stretch>
        </p:blipFill>
        <p:spPr>
          <a:xfrm>
            <a:off x="9977718" y="6127750"/>
            <a:ext cx="1925198" cy="457200"/>
          </a:xfrm>
          <a:prstGeom prst="rect">
            <a:avLst/>
          </a:prstGeom>
        </p:spPr>
      </p:pic>
    </p:spTree>
    <p:extLst>
      <p:ext uri="{BB962C8B-B14F-4D97-AF65-F5344CB8AC3E}">
        <p14:creationId xmlns:p14="http://schemas.microsoft.com/office/powerpoint/2010/main" val="4155255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D7C976-A5DD-FF14-8FC6-68D9B3396B1E}"/>
              </a:ext>
            </a:extLst>
          </p:cNvPr>
          <p:cNvSpPr>
            <a:spLocks noGrp="1"/>
          </p:cNvSpPr>
          <p:nvPr>
            <p:ph type="dt" sz="half" idx="10"/>
          </p:nvPr>
        </p:nvSpPr>
        <p:spPr/>
        <p:txBody>
          <a:bodyPr/>
          <a:lstStyle/>
          <a:p>
            <a:fld id="{7AED3C80-C8C8-5F40-AA6F-4F89F641794C}" type="datetimeFigureOut">
              <a:rPr lang="en-US" smtClean="0"/>
              <a:t>4/10/25</a:t>
            </a:fld>
            <a:endParaRPr lang="en-US"/>
          </a:p>
        </p:txBody>
      </p:sp>
      <p:sp>
        <p:nvSpPr>
          <p:cNvPr id="3" name="Footer Placeholder 2">
            <a:extLst>
              <a:ext uri="{FF2B5EF4-FFF2-40B4-BE49-F238E27FC236}">
                <a16:creationId xmlns:a16="http://schemas.microsoft.com/office/drawing/2014/main" id="{57FD44BB-F4F0-8844-9D36-2D094BB54C5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FE2C93F-24E1-16E7-BF9E-D886B1F4B00A}"/>
              </a:ext>
            </a:extLst>
          </p:cNvPr>
          <p:cNvSpPr>
            <a:spLocks noGrp="1"/>
          </p:cNvSpPr>
          <p:nvPr>
            <p:ph type="sldNum" sz="quarter" idx="12"/>
          </p:nvPr>
        </p:nvSpPr>
        <p:spPr/>
        <p:txBody>
          <a:bodyPr/>
          <a:lstStyle/>
          <a:p>
            <a:fld id="{B147362C-3F58-1E43-B436-09D704449D21}" type="slidenum">
              <a:rPr lang="en-US" smtClean="0"/>
              <a:t>‹#›</a:t>
            </a:fld>
            <a:endParaRPr lang="en-US"/>
          </a:p>
        </p:txBody>
      </p:sp>
      <p:grpSp>
        <p:nvGrpSpPr>
          <p:cNvPr id="7" name="Google Shape;241;p18">
            <a:extLst>
              <a:ext uri="{FF2B5EF4-FFF2-40B4-BE49-F238E27FC236}">
                <a16:creationId xmlns:a16="http://schemas.microsoft.com/office/drawing/2014/main" id="{04561554-0E2E-E2DB-CF68-5019885C0E70}"/>
              </a:ext>
            </a:extLst>
          </p:cNvPr>
          <p:cNvGrpSpPr/>
          <p:nvPr userDrawn="1"/>
        </p:nvGrpSpPr>
        <p:grpSpPr>
          <a:xfrm>
            <a:off x="5776925" y="790094"/>
            <a:ext cx="876656" cy="4885765"/>
            <a:chOff x="11339969" y="1937113"/>
            <a:chExt cx="1202055" cy="6699270"/>
          </a:xfrm>
        </p:grpSpPr>
        <p:sp>
          <p:nvSpPr>
            <p:cNvPr id="8" name="Google Shape;242;p18">
              <a:extLst>
                <a:ext uri="{FF2B5EF4-FFF2-40B4-BE49-F238E27FC236}">
                  <a16:creationId xmlns:a16="http://schemas.microsoft.com/office/drawing/2014/main" id="{D3140FA6-8205-942D-7BA8-036B348C2432}"/>
                </a:ext>
              </a:extLst>
            </p:cNvPr>
            <p:cNvSpPr/>
            <p:nvPr/>
          </p:nvSpPr>
          <p:spPr>
            <a:xfrm>
              <a:off x="11936809" y="2157002"/>
              <a:ext cx="0" cy="6062980"/>
            </a:xfrm>
            <a:custGeom>
              <a:avLst/>
              <a:gdLst/>
              <a:ahLst/>
              <a:cxnLst/>
              <a:rect l="l" t="t" r="r" b="b"/>
              <a:pathLst>
                <a:path w="120000" h="6062980" extrusionOk="0">
                  <a:moveTo>
                    <a:pt x="0" y="0"/>
                  </a:moveTo>
                  <a:lnTo>
                    <a:pt x="0" y="6062642"/>
                  </a:lnTo>
                </a:path>
              </a:pathLst>
            </a:custGeom>
            <a:noFill/>
            <a:ln w="10450" cap="flat" cmpd="sng">
              <a:solidFill>
                <a:srgbClr val="9C9C9C"/>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9" name="Google Shape;243;p18">
              <a:extLst>
                <a:ext uri="{FF2B5EF4-FFF2-40B4-BE49-F238E27FC236}">
                  <a16:creationId xmlns:a16="http://schemas.microsoft.com/office/drawing/2014/main" id="{9E5A533C-CDF4-6F32-9368-2B5FAAEC85F9}"/>
                </a:ext>
              </a:extLst>
            </p:cNvPr>
            <p:cNvSpPr/>
            <p:nvPr/>
          </p:nvSpPr>
          <p:spPr>
            <a:xfrm>
              <a:off x="11339969" y="1937113"/>
              <a:ext cx="1202055" cy="1202055"/>
            </a:xfrm>
            <a:custGeom>
              <a:avLst/>
              <a:gdLst/>
              <a:ahLst/>
              <a:cxnLst/>
              <a:rect l="l" t="t" r="r" b="b"/>
              <a:pathLst>
                <a:path w="1202054" h="1202055" extrusionOk="0">
                  <a:moveTo>
                    <a:pt x="600767" y="0"/>
                  </a:moveTo>
                  <a:lnTo>
                    <a:pt x="553817" y="1807"/>
                  </a:lnTo>
                  <a:lnTo>
                    <a:pt x="507856" y="7140"/>
                  </a:lnTo>
                  <a:lnTo>
                    <a:pt x="463017" y="15866"/>
                  </a:lnTo>
                  <a:lnTo>
                    <a:pt x="419433" y="27850"/>
                  </a:lnTo>
                  <a:lnTo>
                    <a:pt x="377238" y="42960"/>
                  </a:lnTo>
                  <a:lnTo>
                    <a:pt x="336566" y="61061"/>
                  </a:lnTo>
                  <a:lnTo>
                    <a:pt x="297549" y="82020"/>
                  </a:lnTo>
                  <a:lnTo>
                    <a:pt x="260323" y="105704"/>
                  </a:lnTo>
                  <a:lnTo>
                    <a:pt x="225019" y="131979"/>
                  </a:lnTo>
                  <a:lnTo>
                    <a:pt x="191772" y="160711"/>
                  </a:lnTo>
                  <a:lnTo>
                    <a:pt x="160715" y="191768"/>
                  </a:lnTo>
                  <a:lnTo>
                    <a:pt x="131982" y="225014"/>
                  </a:lnTo>
                  <a:lnTo>
                    <a:pt x="105707" y="260318"/>
                  </a:lnTo>
                  <a:lnTo>
                    <a:pt x="82023" y="297545"/>
                  </a:lnTo>
                  <a:lnTo>
                    <a:pt x="61063" y="336561"/>
                  </a:lnTo>
                  <a:lnTo>
                    <a:pt x="42961" y="377234"/>
                  </a:lnTo>
                  <a:lnTo>
                    <a:pt x="27851" y="419430"/>
                  </a:lnTo>
                  <a:lnTo>
                    <a:pt x="15866" y="463014"/>
                  </a:lnTo>
                  <a:lnTo>
                    <a:pt x="7140" y="507854"/>
                  </a:lnTo>
                  <a:lnTo>
                    <a:pt x="1807" y="553816"/>
                  </a:lnTo>
                  <a:lnTo>
                    <a:pt x="0" y="600767"/>
                  </a:lnTo>
                  <a:lnTo>
                    <a:pt x="1807" y="647717"/>
                  </a:lnTo>
                  <a:lnTo>
                    <a:pt x="7140" y="693679"/>
                  </a:lnTo>
                  <a:lnTo>
                    <a:pt x="15866" y="738519"/>
                  </a:lnTo>
                  <a:lnTo>
                    <a:pt x="27851" y="782104"/>
                  </a:lnTo>
                  <a:lnTo>
                    <a:pt x="42961" y="824299"/>
                  </a:lnTo>
                  <a:lnTo>
                    <a:pt x="61063" y="864972"/>
                  </a:lnTo>
                  <a:lnTo>
                    <a:pt x="82023" y="903988"/>
                  </a:lnTo>
                  <a:lnTo>
                    <a:pt x="105707" y="941215"/>
                  </a:lnTo>
                  <a:lnTo>
                    <a:pt x="131982" y="976519"/>
                  </a:lnTo>
                  <a:lnTo>
                    <a:pt x="160715" y="1009765"/>
                  </a:lnTo>
                  <a:lnTo>
                    <a:pt x="191772" y="1040822"/>
                  </a:lnTo>
                  <a:lnTo>
                    <a:pt x="225019" y="1069554"/>
                  </a:lnTo>
                  <a:lnTo>
                    <a:pt x="260323" y="1095829"/>
                  </a:lnTo>
                  <a:lnTo>
                    <a:pt x="297549" y="1119513"/>
                  </a:lnTo>
                  <a:lnTo>
                    <a:pt x="336566" y="1140472"/>
                  </a:lnTo>
                  <a:lnTo>
                    <a:pt x="377238" y="1158573"/>
                  </a:lnTo>
                  <a:lnTo>
                    <a:pt x="419433" y="1173683"/>
                  </a:lnTo>
                  <a:lnTo>
                    <a:pt x="463017" y="1185667"/>
                  </a:lnTo>
                  <a:lnTo>
                    <a:pt x="507856" y="1194393"/>
                  </a:lnTo>
                  <a:lnTo>
                    <a:pt x="553817" y="1199726"/>
                  </a:lnTo>
                  <a:lnTo>
                    <a:pt x="600767" y="1201534"/>
                  </a:lnTo>
                  <a:lnTo>
                    <a:pt x="647716" y="1199726"/>
                  </a:lnTo>
                  <a:lnTo>
                    <a:pt x="693677" y="1194393"/>
                  </a:lnTo>
                  <a:lnTo>
                    <a:pt x="738516" y="1185667"/>
                  </a:lnTo>
                  <a:lnTo>
                    <a:pt x="782100" y="1173683"/>
                  </a:lnTo>
                  <a:lnTo>
                    <a:pt x="824295" y="1158573"/>
                  </a:lnTo>
                  <a:lnTo>
                    <a:pt x="864967" y="1140472"/>
                  </a:lnTo>
                  <a:lnTo>
                    <a:pt x="903984" y="1119513"/>
                  </a:lnTo>
                  <a:lnTo>
                    <a:pt x="941210" y="1095829"/>
                  </a:lnTo>
                  <a:lnTo>
                    <a:pt x="976514" y="1069554"/>
                  </a:lnTo>
                  <a:lnTo>
                    <a:pt x="1009761" y="1040822"/>
                  </a:lnTo>
                  <a:lnTo>
                    <a:pt x="1040818" y="1009765"/>
                  </a:lnTo>
                  <a:lnTo>
                    <a:pt x="1069551" y="976519"/>
                  </a:lnTo>
                  <a:lnTo>
                    <a:pt x="1095826" y="941215"/>
                  </a:lnTo>
                  <a:lnTo>
                    <a:pt x="1119510" y="903988"/>
                  </a:lnTo>
                  <a:lnTo>
                    <a:pt x="1140470" y="864972"/>
                  </a:lnTo>
                  <a:lnTo>
                    <a:pt x="1158572" y="824299"/>
                  </a:lnTo>
                  <a:lnTo>
                    <a:pt x="1173682" y="782104"/>
                  </a:lnTo>
                  <a:lnTo>
                    <a:pt x="1185667" y="738519"/>
                  </a:lnTo>
                  <a:lnTo>
                    <a:pt x="1194393" y="693679"/>
                  </a:lnTo>
                  <a:lnTo>
                    <a:pt x="1199726" y="647717"/>
                  </a:lnTo>
                  <a:lnTo>
                    <a:pt x="1201534" y="600767"/>
                  </a:lnTo>
                  <a:lnTo>
                    <a:pt x="1199726" y="553816"/>
                  </a:lnTo>
                  <a:lnTo>
                    <a:pt x="1194393" y="507854"/>
                  </a:lnTo>
                  <a:lnTo>
                    <a:pt x="1185667" y="463014"/>
                  </a:lnTo>
                  <a:lnTo>
                    <a:pt x="1173682" y="419430"/>
                  </a:lnTo>
                  <a:lnTo>
                    <a:pt x="1158572" y="377234"/>
                  </a:lnTo>
                  <a:lnTo>
                    <a:pt x="1140470" y="336561"/>
                  </a:lnTo>
                  <a:lnTo>
                    <a:pt x="1119510" y="297545"/>
                  </a:lnTo>
                  <a:lnTo>
                    <a:pt x="1095826" y="260318"/>
                  </a:lnTo>
                  <a:lnTo>
                    <a:pt x="1069551" y="225014"/>
                  </a:lnTo>
                  <a:lnTo>
                    <a:pt x="1040818" y="191768"/>
                  </a:lnTo>
                  <a:lnTo>
                    <a:pt x="1009761" y="160711"/>
                  </a:lnTo>
                  <a:lnTo>
                    <a:pt x="976514" y="131979"/>
                  </a:lnTo>
                  <a:lnTo>
                    <a:pt x="941210" y="105704"/>
                  </a:lnTo>
                  <a:lnTo>
                    <a:pt x="903984" y="82020"/>
                  </a:lnTo>
                  <a:lnTo>
                    <a:pt x="864967" y="61061"/>
                  </a:lnTo>
                  <a:lnTo>
                    <a:pt x="824295" y="42960"/>
                  </a:lnTo>
                  <a:lnTo>
                    <a:pt x="782100" y="27850"/>
                  </a:lnTo>
                  <a:lnTo>
                    <a:pt x="738516" y="15866"/>
                  </a:lnTo>
                  <a:lnTo>
                    <a:pt x="693677" y="7140"/>
                  </a:lnTo>
                  <a:lnTo>
                    <a:pt x="647716" y="1807"/>
                  </a:lnTo>
                  <a:lnTo>
                    <a:pt x="600767" y="0"/>
                  </a:lnTo>
                  <a:close/>
                </a:path>
              </a:pathLst>
            </a:custGeom>
            <a:solidFill>
              <a:srgbClr val="095540"/>
            </a:solidFill>
            <a:ln>
              <a:noFill/>
            </a:ln>
          </p:spPr>
          <p:txBody>
            <a:bodyPr spcFirstLastPara="1" wrap="square" lIns="0" tIns="0" rIns="0" bIns="0" anchor="t" anchorCtr="0">
              <a:noAutofit/>
            </a:bodyPr>
            <a:lstStyle/>
            <a:p>
              <a:pPr marL="0" lvl="0" indent="0" algn="l" rtl="0">
                <a:spcBef>
                  <a:spcPts val="0"/>
                </a:spcBef>
                <a:spcAft>
                  <a:spcPts val="0"/>
                </a:spcAft>
                <a:buNone/>
              </a:pPr>
              <a:endParaRPr dirty="0">
                <a:highlight>
                  <a:srgbClr val="095540"/>
                </a:highlight>
              </a:endParaRPr>
            </a:p>
          </p:txBody>
        </p:sp>
        <p:sp>
          <p:nvSpPr>
            <p:cNvPr id="10" name="Google Shape;244;p18">
              <a:extLst>
                <a:ext uri="{FF2B5EF4-FFF2-40B4-BE49-F238E27FC236}">
                  <a16:creationId xmlns:a16="http://schemas.microsoft.com/office/drawing/2014/main" id="{123466A9-1FEE-5434-F64D-8CCEFBDE0433}"/>
                </a:ext>
              </a:extLst>
            </p:cNvPr>
            <p:cNvSpPr/>
            <p:nvPr/>
          </p:nvSpPr>
          <p:spPr>
            <a:xfrm>
              <a:off x="11727950" y="2392792"/>
              <a:ext cx="426084" cy="290195"/>
            </a:xfrm>
            <a:custGeom>
              <a:avLst/>
              <a:gdLst/>
              <a:ahLst/>
              <a:cxnLst/>
              <a:rect l="l" t="t" r="r" b="b"/>
              <a:pathLst>
                <a:path w="426084" h="290194" extrusionOk="0">
                  <a:moveTo>
                    <a:pt x="421243" y="0"/>
                  </a:moveTo>
                  <a:lnTo>
                    <a:pt x="413149" y="0"/>
                  </a:lnTo>
                  <a:lnTo>
                    <a:pt x="410699" y="1183"/>
                  </a:lnTo>
                  <a:lnTo>
                    <a:pt x="154623" y="266703"/>
                  </a:lnTo>
                  <a:lnTo>
                    <a:pt x="14753" y="126833"/>
                  </a:lnTo>
                  <a:lnTo>
                    <a:pt x="12324" y="125744"/>
                  </a:lnTo>
                  <a:lnTo>
                    <a:pt x="4334" y="125744"/>
                  </a:lnTo>
                  <a:lnTo>
                    <a:pt x="0" y="130079"/>
                  </a:lnTo>
                  <a:lnTo>
                    <a:pt x="0" y="138090"/>
                  </a:lnTo>
                  <a:lnTo>
                    <a:pt x="1078" y="140508"/>
                  </a:lnTo>
                  <a:lnTo>
                    <a:pt x="149660" y="289101"/>
                  </a:lnTo>
                  <a:lnTo>
                    <a:pt x="152079" y="290169"/>
                  </a:lnTo>
                  <a:lnTo>
                    <a:pt x="157513" y="290169"/>
                  </a:lnTo>
                  <a:lnTo>
                    <a:pt x="159963" y="289006"/>
                  </a:lnTo>
                  <a:lnTo>
                    <a:pt x="424531" y="14606"/>
                  </a:lnTo>
                  <a:lnTo>
                    <a:pt x="425578" y="12261"/>
                  </a:lnTo>
                  <a:lnTo>
                    <a:pt x="425578" y="9675"/>
                  </a:lnTo>
                  <a:lnTo>
                    <a:pt x="425578" y="4334"/>
                  </a:lnTo>
                  <a:lnTo>
                    <a:pt x="421243" y="0"/>
                  </a:lnTo>
                  <a:close/>
                </a:path>
              </a:pathLst>
            </a:custGeom>
            <a:solidFill>
              <a:srgbClr val="FFFFFF"/>
            </a:solidFill>
            <a:ln>
              <a:noFill/>
            </a:ln>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1" name="Google Shape;245;p18">
              <a:extLst>
                <a:ext uri="{FF2B5EF4-FFF2-40B4-BE49-F238E27FC236}">
                  <a16:creationId xmlns:a16="http://schemas.microsoft.com/office/drawing/2014/main" id="{3633494F-F63A-C4B4-16D9-D2E9811D1D8B}"/>
                </a:ext>
              </a:extLst>
            </p:cNvPr>
            <p:cNvSpPr/>
            <p:nvPr/>
          </p:nvSpPr>
          <p:spPr>
            <a:xfrm>
              <a:off x="11339969" y="4701427"/>
              <a:ext cx="1202055" cy="1202055"/>
            </a:xfrm>
            <a:custGeom>
              <a:avLst/>
              <a:gdLst/>
              <a:ahLst/>
              <a:cxnLst/>
              <a:rect l="l" t="t" r="r" b="b"/>
              <a:pathLst>
                <a:path w="1202054" h="1202054" extrusionOk="0">
                  <a:moveTo>
                    <a:pt x="600767" y="0"/>
                  </a:moveTo>
                  <a:lnTo>
                    <a:pt x="553817" y="1807"/>
                  </a:lnTo>
                  <a:lnTo>
                    <a:pt x="507856" y="7140"/>
                  </a:lnTo>
                  <a:lnTo>
                    <a:pt x="463017" y="15866"/>
                  </a:lnTo>
                  <a:lnTo>
                    <a:pt x="419433" y="27850"/>
                  </a:lnTo>
                  <a:lnTo>
                    <a:pt x="377238" y="42960"/>
                  </a:lnTo>
                  <a:lnTo>
                    <a:pt x="336566" y="61061"/>
                  </a:lnTo>
                  <a:lnTo>
                    <a:pt x="297549" y="82020"/>
                  </a:lnTo>
                  <a:lnTo>
                    <a:pt x="260323" y="105704"/>
                  </a:lnTo>
                  <a:lnTo>
                    <a:pt x="225019" y="131979"/>
                  </a:lnTo>
                  <a:lnTo>
                    <a:pt x="191772" y="160711"/>
                  </a:lnTo>
                  <a:lnTo>
                    <a:pt x="160715" y="191768"/>
                  </a:lnTo>
                  <a:lnTo>
                    <a:pt x="131982" y="225014"/>
                  </a:lnTo>
                  <a:lnTo>
                    <a:pt x="105707" y="260318"/>
                  </a:lnTo>
                  <a:lnTo>
                    <a:pt x="82023" y="297545"/>
                  </a:lnTo>
                  <a:lnTo>
                    <a:pt x="61063" y="336561"/>
                  </a:lnTo>
                  <a:lnTo>
                    <a:pt x="42961" y="377234"/>
                  </a:lnTo>
                  <a:lnTo>
                    <a:pt x="27851" y="419430"/>
                  </a:lnTo>
                  <a:lnTo>
                    <a:pt x="15866" y="463014"/>
                  </a:lnTo>
                  <a:lnTo>
                    <a:pt x="7140" y="507854"/>
                  </a:lnTo>
                  <a:lnTo>
                    <a:pt x="1807" y="553816"/>
                  </a:lnTo>
                  <a:lnTo>
                    <a:pt x="0" y="600767"/>
                  </a:lnTo>
                  <a:lnTo>
                    <a:pt x="1807" y="647717"/>
                  </a:lnTo>
                  <a:lnTo>
                    <a:pt x="7140" y="693679"/>
                  </a:lnTo>
                  <a:lnTo>
                    <a:pt x="15866" y="738519"/>
                  </a:lnTo>
                  <a:lnTo>
                    <a:pt x="27851" y="782104"/>
                  </a:lnTo>
                  <a:lnTo>
                    <a:pt x="42961" y="824299"/>
                  </a:lnTo>
                  <a:lnTo>
                    <a:pt x="61063" y="864972"/>
                  </a:lnTo>
                  <a:lnTo>
                    <a:pt x="82023" y="903988"/>
                  </a:lnTo>
                  <a:lnTo>
                    <a:pt x="105707" y="941215"/>
                  </a:lnTo>
                  <a:lnTo>
                    <a:pt x="131982" y="976519"/>
                  </a:lnTo>
                  <a:lnTo>
                    <a:pt x="160715" y="1009765"/>
                  </a:lnTo>
                  <a:lnTo>
                    <a:pt x="191772" y="1040822"/>
                  </a:lnTo>
                  <a:lnTo>
                    <a:pt x="225019" y="1069554"/>
                  </a:lnTo>
                  <a:lnTo>
                    <a:pt x="260323" y="1095829"/>
                  </a:lnTo>
                  <a:lnTo>
                    <a:pt x="297549" y="1119513"/>
                  </a:lnTo>
                  <a:lnTo>
                    <a:pt x="336566" y="1140472"/>
                  </a:lnTo>
                  <a:lnTo>
                    <a:pt x="377238" y="1158573"/>
                  </a:lnTo>
                  <a:lnTo>
                    <a:pt x="419433" y="1173683"/>
                  </a:lnTo>
                  <a:lnTo>
                    <a:pt x="463017" y="1185667"/>
                  </a:lnTo>
                  <a:lnTo>
                    <a:pt x="507856" y="1194393"/>
                  </a:lnTo>
                  <a:lnTo>
                    <a:pt x="553817" y="1199726"/>
                  </a:lnTo>
                  <a:lnTo>
                    <a:pt x="600767" y="1201534"/>
                  </a:lnTo>
                  <a:lnTo>
                    <a:pt x="647716" y="1199726"/>
                  </a:lnTo>
                  <a:lnTo>
                    <a:pt x="693677" y="1194393"/>
                  </a:lnTo>
                  <a:lnTo>
                    <a:pt x="738516" y="1185667"/>
                  </a:lnTo>
                  <a:lnTo>
                    <a:pt x="782100" y="1173683"/>
                  </a:lnTo>
                  <a:lnTo>
                    <a:pt x="824295" y="1158573"/>
                  </a:lnTo>
                  <a:lnTo>
                    <a:pt x="864967" y="1140472"/>
                  </a:lnTo>
                  <a:lnTo>
                    <a:pt x="903984" y="1119513"/>
                  </a:lnTo>
                  <a:lnTo>
                    <a:pt x="941210" y="1095829"/>
                  </a:lnTo>
                  <a:lnTo>
                    <a:pt x="976514" y="1069554"/>
                  </a:lnTo>
                  <a:lnTo>
                    <a:pt x="1009761" y="1040822"/>
                  </a:lnTo>
                  <a:lnTo>
                    <a:pt x="1040818" y="1009765"/>
                  </a:lnTo>
                  <a:lnTo>
                    <a:pt x="1069551" y="976519"/>
                  </a:lnTo>
                  <a:lnTo>
                    <a:pt x="1095826" y="941215"/>
                  </a:lnTo>
                  <a:lnTo>
                    <a:pt x="1119510" y="903988"/>
                  </a:lnTo>
                  <a:lnTo>
                    <a:pt x="1140470" y="864972"/>
                  </a:lnTo>
                  <a:lnTo>
                    <a:pt x="1158572" y="824299"/>
                  </a:lnTo>
                  <a:lnTo>
                    <a:pt x="1173682" y="782104"/>
                  </a:lnTo>
                  <a:lnTo>
                    <a:pt x="1185667" y="738519"/>
                  </a:lnTo>
                  <a:lnTo>
                    <a:pt x="1194393" y="693679"/>
                  </a:lnTo>
                  <a:lnTo>
                    <a:pt x="1199726" y="647717"/>
                  </a:lnTo>
                  <a:lnTo>
                    <a:pt x="1201534" y="600767"/>
                  </a:lnTo>
                  <a:lnTo>
                    <a:pt x="1199726" y="553816"/>
                  </a:lnTo>
                  <a:lnTo>
                    <a:pt x="1194393" y="507854"/>
                  </a:lnTo>
                  <a:lnTo>
                    <a:pt x="1185667" y="463014"/>
                  </a:lnTo>
                  <a:lnTo>
                    <a:pt x="1173682" y="419430"/>
                  </a:lnTo>
                  <a:lnTo>
                    <a:pt x="1158572" y="377234"/>
                  </a:lnTo>
                  <a:lnTo>
                    <a:pt x="1140470" y="336561"/>
                  </a:lnTo>
                  <a:lnTo>
                    <a:pt x="1119510" y="297545"/>
                  </a:lnTo>
                  <a:lnTo>
                    <a:pt x="1095826" y="260318"/>
                  </a:lnTo>
                  <a:lnTo>
                    <a:pt x="1069551" y="225014"/>
                  </a:lnTo>
                  <a:lnTo>
                    <a:pt x="1040818" y="191768"/>
                  </a:lnTo>
                  <a:lnTo>
                    <a:pt x="1009761" y="160711"/>
                  </a:lnTo>
                  <a:lnTo>
                    <a:pt x="976514" y="131979"/>
                  </a:lnTo>
                  <a:lnTo>
                    <a:pt x="941210" y="105704"/>
                  </a:lnTo>
                  <a:lnTo>
                    <a:pt x="903984" y="82020"/>
                  </a:lnTo>
                  <a:lnTo>
                    <a:pt x="864967" y="61061"/>
                  </a:lnTo>
                  <a:lnTo>
                    <a:pt x="824295" y="42960"/>
                  </a:lnTo>
                  <a:lnTo>
                    <a:pt x="782100" y="27850"/>
                  </a:lnTo>
                  <a:lnTo>
                    <a:pt x="738516" y="15866"/>
                  </a:lnTo>
                  <a:lnTo>
                    <a:pt x="693677" y="7140"/>
                  </a:lnTo>
                  <a:lnTo>
                    <a:pt x="647716" y="1807"/>
                  </a:lnTo>
                  <a:lnTo>
                    <a:pt x="600767" y="0"/>
                  </a:lnTo>
                  <a:close/>
                </a:path>
              </a:pathLst>
            </a:custGeom>
            <a:solidFill>
              <a:srgbClr val="439539"/>
            </a:solidFill>
            <a:ln>
              <a:noFill/>
            </a:ln>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2" name="Google Shape;246;p18">
              <a:extLst>
                <a:ext uri="{FF2B5EF4-FFF2-40B4-BE49-F238E27FC236}">
                  <a16:creationId xmlns:a16="http://schemas.microsoft.com/office/drawing/2014/main" id="{9B7F2628-4EE7-7D58-F310-72B6175239C3}"/>
                </a:ext>
              </a:extLst>
            </p:cNvPr>
            <p:cNvSpPr/>
            <p:nvPr/>
          </p:nvSpPr>
          <p:spPr>
            <a:xfrm>
              <a:off x="11727950" y="5157105"/>
              <a:ext cx="426084" cy="290195"/>
            </a:xfrm>
            <a:custGeom>
              <a:avLst/>
              <a:gdLst/>
              <a:ahLst/>
              <a:cxnLst/>
              <a:rect l="l" t="t" r="r" b="b"/>
              <a:pathLst>
                <a:path w="426084" h="290195" extrusionOk="0">
                  <a:moveTo>
                    <a:pt x="421243" y="0"/>
                  </a:moveTo>
                  <a:lnTo>
                    <a:pt x="413149" y="0"/>
                  </a:lnTo>
                  <a:lnTo>
                    <a:pt x="410699" y="1183"/>
                  </a:lnTo>
                  <a:lnTo>
                    <a:pt x="154623" y="266703"/>
                  </a:lnTo>
                  <a:lnTo>
                    <a:pt x="14753" y="126833"/>
                  </a:lnTo>
                  <a:lnTo>
                    <a:pt x="12324" y="125744"/>
                  </a:lnTo>
                  <a:lnTo>
                    <a:pt x="4334" y="125744"/>
                  </a:lnTo>
                  <a:lnTo>
                    <a:pt x="0" y="130079"/>
                  </a:lnTo>
                  <a:lnTo>
                    <a:pt x="0" y="138090"/>
                  </a:lnTo>
                  <a:lnTo>
                    <a:pt x="1078" y="140508"/>
                  </a:lnTo>
                  <a:lnTo>
                    <a:pt x="149660" y="289101"/>
                  </a:lnTo>
                  <a:lnTo>
                    <a:pt x="152079" y="290169"/>
                  </a:lnTo>
                  <a:lnTo>
                    <a:pt x="157513" y="290169"/>
                  </a:lnTo>
                  <a:lnTo>
                    <a:pt x="159963" y="289006"/>
                  </a:lnTo>
                  <a:lnTo>
                    <a:pt x="424531" y="14606"/>
                  </a:lnTo>
                  <a:lnTo>
                    <a:pt x="425578" y="12261"/>
                  </a:lnTo>
                  <a:lnTo>
                    <a:pt x="425578" y="9675"/>
                  </a:lnTo>
                  <a:lnTo>
                    <a:pt x="425578" y="4334"/>
                  </a:lnTo>
                  <a:lnTo>
                    <a:pt x="421243" y="0"/>
                  </a:lnTo>
                  <a:close/>
                </a:path>
              </a:pathLst>
            </a:custGeom>
            <a:solidFill>
              <a:srgbClr val="FFFFFF"/>
            </a:solidFill>
            <a:ln>
              <a:noFill/>
            </a:ln>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3" name="Google Shape;247;p18">
              <a:extLst>
                <a:ext uri="{FF2B5EF4-FFF2-40B4-BE49-F238E27FC236}">
                  <a16:creationId xmlns:a16="http://schemas.microsoft.com/office/drawing/2014/main" id="{36E38B52-6CA4-E5CF-121E-A56D5815FB6C}"/>
                </a:ext>
              </a:extLst>
            </p:cNvPr>
            <p:cNvSpPr/>
            <p:nvPr/>
          </p:nvSpPr>
          <p:spPr>
            <a:xfrm>
              <a:off x="11339969" y="7434328"/>
              <a:ext cx="1202055" cy="1202055"/>
            </a:xfrm>
            <a:custGeom>
              <a:avLst/>
              <a:gdLst/>
              <a:ahLst/>
              <a:cxnLst/>
              <a:rect l="l" t="t" r="r" b="b"/>
              <a:pathLst>
                <a:path w="1202054" h="1202054" extrusionOk="0">
                  <a:moveTo>
                    <a:pt x="600767" y="0"/>
                  </a:moveTo>
                  <a:lnTo>
                    <a:pt x="553817" y="1807"/>
                  </a:lnTo>
                  <a:lnTo>
                    <a:pt x="507856" y="7140"/>
                  </a:lnTo>
                  <a:lnTo>
                    <a:pt x="463017" y="15866"/>
                  </a:lnTo>
                  <a:lnTo>
                    <a:pt x="419433" y="27850"/>
                  </a:lnTo>
                  <a:lnTo>
                    <a:pt x="377238" y="42960"/>
                  </a:lnTo>
                  <a:lnTo>
                    <a:pt x="336566" y="61061"/>
                  </a:lnTo>
                  <a:lnTo>
                    <a:pt x="297549" y="82020"/>
                  </a:lnTo>
                  <a:lnTo>
                    <a:pt x="260323" y="105704"/>
                  </a:lnTo>
                  <a:lnTo>
                    <a:pt x="225019" y="131979"/>
                  </a:lnTo>
                  <a:lnTo>
                    <a:pt x="191772" y="160711"/>
                  </a:lnTo>
                  <a:lnTo>
                    <a:pt x="160715" y="191768"/>
                  </a:lnTo>
                  <a:lnTo>
                    <a:pt x="131982" y="225014"/>
                  </a:lnTo>
                  <a:lnTo>
                    <a:pt x="105707" y="260318"/>
                  </a:lnTo>
                  <a:lnTo>
                    <a:pt x="82023" y="297545"/>
                  </a:lnTo>
                  <a:lnTo>
                    <a:pt x="61063" y="336561"/>
                  </a:lnTo>
                  <a:lnTo>
                    <a:pt x="42961" y="377234"/>
                  </a:lnTo>
                  <a:lnTo>
                    <a:pt x="27851" y="419430"/>
                  </a:lnTo>
                  <a:lnTo>
                    <a:pt x="15866" y="463014"/>
                  </a:lnTo>
                  <a:lnTo>
                    <a:pt x="7140" y="507854"/>
                  </a:lnTo>
                  <a:lnTo>
                    <a:pt x="1807" y="553816"/>
                  </a:lnTo>
                  <a:lnTo>
                    <a:pt x="0" y="600767"/>
                  </a:lnTo>
                  <a:lnTo>
                    <a:pt x="1807" y="647717"/>
                  </a:lnTo>
                  <a:lnTo>
                    <a:pt x="7140" y="693679"/>
                  </a:lnTo>
                  <a:lnTo>
                    <a:pt x="15866" y="738519"/>
                  </a:lnTo>
                  <a:lnTo>
                    <a:pt x="27851" y="782104"/>
                  </a:lnTo>
                  <a:lnTo>
                    <a:pt x="42961" y="824299"/>
                  </a:lnTo>
                  <a:lnTo>
                    <a:pt x="61063" y="864972"/>
                  </a:lnTo>
                  <a:lnTo>
                    <a:pt x="82023" y="903988"/>
                  </a:lnTo>
                  <a:lnTo>
                    <a:pt x="105707" y="941215"/>
                  </a:lnTo>
                  <a:lnTo>
                    <a:pt x="131982" y="976519"/>
                  </a:lnTo>
                  <a:lnTo>
                    <a:pt x="160715" y="1009765"/>
                  </a:lnTo>
                  <a:lnTo>
                    <a:pt x="191772" y="1040822"/>
                  </a:lnTo>
                  <a:lnTo>
                    <a:pt x="225019" y="1069554"/>
                  </a:lnTo>
                  <a:lnTo>
                    <a:pt x="260323" y="1095829"/>
                  </a:lnTo>
                  <a:lnTo>
                    <a:pt x="297549" y="1119513"/>
                  </a:lnTo>
                  <a:lnTo>
                    <a:pt x="336566" y="1140472"/>
                  </a:lnTo>
                  <a:lnTo>
                    <a:pt x="377238" y="1158573"/>
                  </a:lnTo>
                  <a:lnTo>
                    <a:pt x="419433" y="1173683"/>
                  </a:lnTo>
                  <a:lnTo>
                    <a:pt x="463017" y="1185667"/>
                  </a:lnTo>
                  <a:lnTo>
                    <a:pt x="507856" y="1194393"/>
                  </a:lnTo>
                  <a:lnTo>
                    <a:pt x="553817" y="1199726"/>
                  </a:lnTo>
                  <a:lnTo>
                    <a:pt x="600767" y="1201534"/>
                  </a:lnTo>
                  <a:lnTo>
                    <a:pt x="647716" y="1199726"/>
                  </a:lnTo>
                  <a:lnTo>
                    <a:pt x="693677" y="1194393"/>
                  </a:lnTo>
                  <a:lnTo>
                    <a:pt x="738516" y="1185667"/>
                  </a:lnTo>
                  <a:lnTo>
                    <a:pt x="782100" y="1173683"/>
                  </a:lnTo>
                  <a:lnTo>
                    <a:pt x="824295" y="1158573"/>
                  </a:lnTo>
                  <a:lnTo>
                    <a:pt x="864967" y="1140472"/>
                  </a:lnTo>
                  <a:lnTo>
                    <a:pt x="903984" y="1119513"/>
                  </a:lnTo>
                  <a:lnTo>
                    <a:pt x="941210" y="1095829"/>
                  </a:lnTo>
                  <a:lnTo>
                    <a:pt x="976514" y="1069554"/>
                  </a:lnTo>
                  <a:lnTo>
                    <a:pt x="1009761" y="1040822"/>
                  </a:lnTo>
                  <a:lnTo>
                    <a:pt x="1040818" y="1009765"/>
                  </a:lnTo>
                  <a:lnTo>
                    <a:pt x="1069551" y="976519"/>
                  </a:lnTo>
                  <a:lnTo>
                    <a:pt x="1095826" y="941215"/>
                  </a:lnTo>
                  <a:lnTo>
                    <a:pt x="1119510" y="903988"/>
                  </a:lnTo>
                  <a:lnTo>
                    <a:pt x="1140470" y="864972"/>
                  </a:lnTo>
                  <a:lnTo>
                    <a:pt x="1158572" y="824299"/>
                  </a:lnTo>
                  <a:lnTo>
                    <a:pt x="1173682" y="782104"/>
                  </a:lnTo>
                  <a:lnTo>
                    <a:pt x="1185667" y="738519"/>
                  </a:lnTo>
                  <a:lnTo>
                    <a:pt x="1194393" y="693679"/>
                  </a:lnTo>
                  <a:lnTo>
                    <a:pt x="1199726" y="647717"/>
                  </a:lnTo>
                  <a:lnTo>
                    <a:pt x="1201534" y="600767"/>
                  </a:lnTo>
                  <a:lnTo>
                    <a:pt x="1199726" y="553816"/>
                  </a:lnTo>
                  <a:lnTo>
                    <a:pt x="1194393" y="507854"/>
                  </a:lnTo>
                  <a:lnTo>
                    <a:pt x="1185667" y="463014"/>
                  </a:lnTo>
                  <a:lnTo>
                    <a:pt x="1173682" y="419430"/>
                  </a:lnTo>
                  <a:lnTo>
                    <a:pt x="1158572" y="377234"/>
                  </a:lnTo>
                  <a:lnTo>
                    <a:pt x="1140470" y="336561"/>
                  </a:lnTo>
                  <a:lnTo>
                    <a:pt x="1119510" y="297545"/>
                  </a:lnTo>
                  <a:lnTo>
                    <a:pt x="1095826" y="260318"/>
                  </a:lnTo>
                  <a:lnTo>
                    <a:pt x="1069551" y="225014"/>
                  </a:lnTo>
                  <a:lnTo>
                    <a:pt x="1040818" y="191768"/>
                  </a:lnTo>
                  <a:lnTo>
                    <a:pt x="1009761" y="160711"/>
                  </a:lnTo>
                  <a:lnTo>
                    <a:pt x="976514" y="131979"/>
                  </a:lnTo>
                  <a:lnTo>
                    <a:pt x="941210" y="105704"/>
                  </a:lnTo>
                  <a:lnTo>
                    <a:pt x="903984" y="82020"/>
                  </a:lnTo>
                  <a:lnTo>
                    <a:pt x="864967" y="61061"/>
                  </a:lnTo>
                  <a:lnTo>
                    <a:pt x="824295" y="42960"/>
                  </a:lnTo>
                  <a:lnTo>
                    <a:pt x="782100" y="27850"/>
                  </a:lnTo>
                  <a:lnTo>
                    <a:pt x="738516" y="15866"/>
                  </a:lnTo>
                  <a:lnTo>
                    <a:pt x="693677" y="7140"/>
                  </a:lnTo>
                  <a:lnTo>
                    <a:pt x="647716" y="1807"/>
                  </a:lnTo>
                  <a:lnTo>
                    <a:pt x="600767" y="0"/>
                  </a:lnTo>
                  <a:close/>
                </a:path>
              </a:pathLst>
            </a:custGeom>
            <a:solidFill>
              <a:srgbClr val="347134"/>
            </a:solidFill>
            <a:ln>
              <a:noFill/>
            </a:ln>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4" name="Google Shape;248;p18">
              <a:extLst>
                <a:ext uri="{FF2B5EF4-FFF2-40B4-BE49-F238E27FC236}">
                  <a16:creationId xmlns:a16="http://schemas.microsoft.com/office/drawing/2014/main" id="{08A8B899-DB74-B50C-26E7-36AF527A26ED}"/>
                </a:ext>
              </a:extLst>
            </p:cNvPr>
            <p:cNvSpPr/>
            <p:nvPr/>
          </p:nvSpPr>
          <p:spPr>
            <a:xfrm>
              <a:off x="11727950" y="7890006"/>
              <a:ext cx="426084" cy="290195"/>
            </a:xfrm>
            <a:custGeom>
              <a:avLst/>
              <a:gdLst/>
              <a:ahLst/>
              <a:cxnLst/>
              <a:rect l="l" t="t" r="r" b="b"/>
              <a:pathLst>
                <a:path w="426084" h="290195" extrusionOk="0">
                  <a:moveTo>
                    <a:pt x="421243" y="0"/>
                  </a:moveTo>
                  <a:lnTo>
                    <a:pt x="413149" y="0"/>
                  </a:lnTo>
                  <a:lnTo>
                    <a:pt x="410699" y="1183"/>
                  </a:lnTo>
                  <a:lnTo>
                    <a:pt x="154623" y="266703"/>
                  </a:lnTo>
                  <a:lnTo>
                    <a:pt x="14753" y="126833"/>
                  </a:lnTo>
                  <a:lnTo>
                    <a:pt x="12324" y="125744"/>
                  </a:lnTo>
                  <a:lnTo>
                    <a:pt x="4334" y="125744"/>
                  </a:lnTo>
                  <a:lnTo>
                    <a:pt x="0" y="130079"/>
                  </a:lnTo>
                  <a:lnTo>
                    <a:pt x="0" y="138090"/>
                  </a:lnTo>
                  <a:lnTo>
                    <a:pt x="1078" y="140508"/>
                  </a:lnTo>
                  <a:lnTo>
                    <a:pt x="149660" y="289101"/>
                  </a:lnTo>
                  <a:lnTo>
                    <a:pt x="152079" y="290169"/>
                  </a:lnTo>
                  <a:lnTo>
                    <a:pt x="157513" y="290169"/>
                  </a:lnTo>
                  <a:lnTo>
                    <a:pt x="159963" y="289006"/>
                  </a:lnTo>
                  <a:lnTo>
                    <a:pt x="424531" y="14606"/>
                  </a:lnTo>
                  <a:lnTo>
                    <a:pt x="425578" y="12261"/>
                  </a:lnTo>
                  <a:lnTo>
                    <a:pt x="425578" y="9675"/>
                  </a:lnTo>
                  <a:lnTo>
                    <a:pt x="425578" y="4334"/>
                  </a:lnTo>
                  <a:lnTo>
                    <a:pt x="421243" y="0"/>
                  </a:lnTo>
                  <a:close/>
                </a:path>
              </a:pathLst>
            </a:custGeom>
            <a:solidFill>
              <a:srgbClr val="FFFFFF"/>
            </a:solidFill>
            <a:ln>
              <a:noFill/>
            </a:ln>
          </p:spPr>
          <p:txBody>
            <a:bodyPr spcFirstLastPara="1" wrap="square" lIns="0" tIns="0" rIns="0" bIns="0" anchor="t" anchorCtr="0">
              <a:noAutofit/>
            </a:bodyPr>
            <a:lstStyle/>
            <a:p>
              <a:pPr marL="0" lvl="0" indent="0" algn="l" rtl="0">
                <a:spcBef>
                  <a:spcPts val="0"/>
                </a:spcBef>
                <a:spcAft>
                  <a:spcPts val="0"/>
                </a:spcAft>
                <a:buNone/>
              </a:pPr>
              <a:endParaRPr/>
            </a:p>
          </p:txBody>
        </p:sp>
      </p:grpSp>
      <p:sp>
        <p:nvSpPr>
          <p:cNvPr id="16" name="Text Placeholder 15">
            <a:extLst>
              <a:ext uri="{FF2B5EF4-FFF2-40B4-BE49-F238E27FC236}">
                <a16:creationId xmlns:a16="http://schemas.microsoft.com/office/drawing/2014/main" id="{C78A1473-2A45-6B2A-E497-836B73705128}"/>
              </a:ext>
            </a:extLst>
          </p:cNvPr>
          <p:cNvSpPr>
            <a:spLocks noGrp="1"/>
          </p:cNvSpPr>
          <p:nvPr>
            <p:ph type="body" sz="quarter" idx="13" hasCustomPrompt="1"/>
          </p:nvPr>
        </p:nvSpPr>
        <p:spPr>
          <a:xfrm>
            <a:off x="7190301" y="697512"/>
            <a:ext cx="4608750" cy="424908"/>
          </a:xfrm>
        </p:spPr>
        <p:txBody>
          <a:bodyPr/>
          <a:lstStyle>
            <a:lvl1pPr marL="0" indent="0">
              <a:buNone/>
              <a:defRPr b="0" i="0">
                <a:latin typeface="Arial" panose="020B0604020202020204" pitchFamily="34" charset="0"/>
                <a:cs typeface="Arial" panose="020B0604020202020204" pitchFamily="34" charset="0"/>
              </a:defRPr>
            </a:lvl1pPr>
          </a:lstStyle>
          <a:p>
            <a:pPr lvl="0"/>
            <a:r>
              <a:rPr lang="en-US" dirty="0"/>
              <a:t>Touring Program</a:t>
            </a:r>
          </a:p>
        </p:txBody>
      </p:sp>
      <p:sp>
        <p:nvSpPr>
          <p:cNvPr id="6" name="Text Placeholder 5">
            <a:extLst>
              <a:ext uri="{FF2B5EF4-FFF2-40B4-BE49-F238E27FC236}">
                <a16:creationId xmlns:a16="http://schemas.microsoft.com/office/drawing/2014/main" id="{30224232-9443-104A-924E-A00289CB63DE}"/>
              </a:ext>
            </a:extLst>
          </p:cNvPr>
          <p:cNvSpPr>
            <a:spLocks noGrp="1"/>
          </p:cNvSpPr>
          <p:nvPr>
            <p:ph type="body" sz="quarter" idx="14" hasCustomPrompt="1"/>
          </p:nvPr>
        </p:nvSpPr>
        <p:spPr>
          <a:xfrm>
            <a:off x="7179858" y="1142240"/>
            <a:ext cx="4628814" cy="1014412"/>
          </a:xfrm>
        </p:spPr>
        <p:txBody>
          <a:bodyPr>
            <a:normAutofit/>
          </a:bodyPr>
          <a:lstStyle>
            <a:lvl1pPr marL="0" indent="0">
              <a:lnSpc>
                <a:spcPct val="150000"/>
              </a:lnSpc>
              <a:buNone/>
              <a:defRPr sz="1800" b="0" i="1">
                <a:latin typeface="Century Schoolbook" panose="02040604050505020304" pitchFamily="18" charset="0"/>
              </a:defRPr>
            </a:lvl1pPr>
          </a:lstStyle>
          <a:p>
            <a:pPr lvl="0"/>
            <a:r>
              <a:rPr lang="en-US" dirty="0"/>
              <a:t>Become a cultural ambassador and acquire valuable professional experience.</a:t>
            </a:r>
          </a:p>
        </p:txBody>
      </p:sp>
      <p:sp>
        <p:nvSpPr>
          <p:cNvPr id="15" name="Text Placeholder 15">
            <a:extLst>
              <a:ext uri="{FF2B5EF4-FFF2-40B4-BE49-F238E27FC236}">
                <a16:creationId xmlns:a16="http://schemas.microsoft.com/office/drawing/2014/main" id="{082E3098-3F20-E86C-AE97-FE007FBDC863}"/>
              </a:ext>
            </a:extLst>
          </p:cNvPr>
          <p:cNvSpPr>
            <a:spLocks noGrp="1"/>
          </p:cNvSpPr>
          <p:nvPr>
            <p:ph type="body" sz="quarter" idx="15" hasCustomPrompt="1"/>
          </p:nvPr>
        </p:nvSpPr>
        <p:spPr>
          <a:xfrm>
            <a:off x="7190301" y="2288113"/>
            <a:ext cx="4608750" cy="424908"/>
          </a:xfrm>
        </p:spPr>
        <p:txBody>
          <a:bodyPr/>
          <a:lstStyle>
            <a:lvl1pPr marL="0" indent="0">
              <a:buNone/>
              <a:defRPr b="0" i="0">
                <a:latin typeface="Arial" panose="020B0604020202020204" pitchFamily="34" charset="0"/>
                <a:cs typeface="Arial" panose="020B0604020202020204" pitchFamily="34" charset="0"/>
              </a:defRPr>
            </a:lvl1pPr>
          </a:lstStyle>
          <a:p>
            <a:pPr lvl="0"/>
            <a:r>
              <a:rPr lang="en-US" dirty="0"/>
              <a:t>Carnegie Hall</a:t>
            </a:r>
          </a:p>
        </p:txBody>
      </p:sp>
      <p:sp>
        <p:nvSpPr>
          <p:cNvPr id="17" name="Text Placeholder 5">
            <a:extLst>
              <a:ext uri="{FF2B5EF4-FFF2-40B4-BE49-F238E27FC236}">
                <a16:creationId xmlns:a16="http://schemas.microsoft.com/office/drawing/2014/main" id="{968C9D71-BF20-135F-A08E-E13BD1B21FDF}"/>
              </a:ext>
            </a:extLst>
          </p:cNvPr>
          <p:cNvSpPr>
            <a:spLocks noGrp="1"/>
          </p:cNvSpPr>
          <p:nvPr>
            <p:ph type="body" sz="quarter" idx="16" hasCustomPrompt="1"/>
          </p:nvPr>
        </p:nvSpPr>
        <p:spPr>
          <a:xfrm>
            <a:off x="7170236" y="2719834"/>
            <a:ext cx="4628814" cy="1255152"/>
          </a:xfrm>
        </p:spPr>
        <p:txBody>
          <a:bodyPr>
            <a:normAutofit/>
          </a:bodyPr>
          <a:lstStyle>
            <a:lvl1pPr marL="0" indent="0">
              <a:lnSpc>
                <a:spcPct val="150000"/>
              </a:lnSpc>
              <a:buNone/>
              <a:defRPr sz="1800" b="0" i="1">
                <a:latin typeface="Century Schoolbook" panose="02040604050505020304" pitchFamily="18" charset="0"/>
              </a:defRPr>
            </a:lvl1pPr>
          </a:lstStyle>
          <a:p>
            <a:pPr lvl="0"/>
            <a:r>
              <a:rPr lang="en-US" dirty="0"/>
              <a:t>Audition to showcase your talent on the grand stage of Weill Recital Hall at Carnegie Hall in New York City.</a:t>
            </a:r>
          </a:p>
        </p:txBody>
      </p:sp>
      <p:sp>
        <p:nvSpPr>
          <p:cNvPr id="20" name="Text Placeholder 15">
            <a:extLst>
              <a:ext uri="{FF2B5EF4-FFF2-40B4-BE49-F238E27FC236}">
                <a16:creationId xmlns:a16="http://schemas.microsoft.com/office/drawing/2014/main" id="{4C2DB895-072C-F9C4-563F-4ADE73207052}"/>
              </a:ext>
            </a:extLst>
          </p:cNvPr>
          <p:cNvSpPr>
            <a:spLocks noGrp="1"/>
          </p:cNvSpPr>
          <p:nvPr>
            <p:ph type="body" sz="quarter" idx="17" hasCustomPrompt="1"/>
          </p:nvPr>
        </p:nvSpPr>
        <p:spPr>
          <a:xfrm>
            <a:off x="7171056" y="4106447"/>
            <a:ext cx="4608750" cy="424908"/>
          </a:xfrm>
        </p:spPr>
        <p:txBody>
          <a:bodyPr/>
          <a:lstStyle>
            <a:lvl1pPr marL="0" indent="0">
              <a:buNone/>
              <a:defRPr b="0" i="0">
                <a:latin typeface="Arial" panose="020B0604020202020204" pitchFamily="34" charset="0"/>
                <a:cs typeface="Arial" panose="020B0604020202020204" pitchFamily="34" charset="0"/>
              </a:defRPr>
            </a:lvl1pPr>
          </a:lstStyle>
          <a:p>
            <a:pPr lvl="0"/>
            <a:r>
              <a:rPr lang="en-US" dirty="0"/>
              <a:t>Experiential Learning</a:t>
            </a:r>
          </a:p>
        </p:txBody>
      </p:sp>
      <p:sp>
        <p:nvSpPr>
          <p:cNvPr id="21" name="Text Placeholder 5">
            <a:extLst>
              <a:ext uri="{FF2B5EF4-FFF2-40B4-BE49-F238E27FC236}">
                <a16:creationId xmlns:a16="http://schemas.microsoft.com/office/drawing/2014/main" id="{FE81ADD4-DBFF-20BA-C446-C5B20BE539E1}"/>
              </a:ext>
            </a:extLst>
          </p:cNvPr>
          <p:cNvSpPr>
            <a:spLocks noGrp="1"/>
          </p:cNvSpPr>
          <p:nvPr>
            <p:ph type="body" sz="quarter" idx="18" hasCustomPrompt="1"/>
          </p:nvPr>
        </p:nvSpPr>
        <p:spPr>
          <a:xfrm>
            <a:off x="7150990" y="4551437"/>
            <a:ext cx="4754677" cy="1255152"/>
          </a:xfrm>
        </p:spPr>
        <p:txBody>
          <a:bodyPr>
            <a:normAutofit/>
          </a:bodyPr>
          <a:lstStyle>
            <a:lvl1pPr marL="0" indent="0">
              <a:lnSpc>
                <a:spcPct val="150000"/>
              </a:lnSpc>
              <a:buNone/>
              <a:defRPr sz="1800" b="0" i="1">
                <a:latin typeface="Century Schoolbook" panose="02040604050505020304" pitchFamily="18" charset="0"/>
              </a:defRPr>
            </a:lvl1pPr>
          </a:lstStyle>
          <a:p>
            <a:pPr lvl="0"/>
            <a:r>
              <a:rPr lang="en-US" dirty="0"/>
              <a:t>Engage in paid internships and collaborate with partners like the Kennedy Center for the Performing Arts in Washington, DC, and </a:t>
            </a:r>
            <a:r>
              <a:rPr lang="en-US" dirty="0" err="1"/>
              <a:t>AdventHealth</a:t>
            </a:r>
            <a:r>
              <a:rPr lang="en-US" dirty="0"/>
              <a:t> DeLand.</a:t>
            </a:r>
          </a:p>
        </p:txBody>
      </p:sp>
      <p:sp>
        <p:nvSpPr>
          <p:cNvPr id="24" name="Text Placeholder 15">
            <a:extLst>
              <a:ext uri="{FF2B5EF4-FFF2-40B4-BE49-F238E27FC236}">
                <a16:creationId xmlns:a16="http://schemas.microsoft.com/office/drawing/2014/main" id="{97BE647D-991B-8564-CC0E-10761A42AC4B}"/>
              </a:ext>
            </a:extLst>
          </p:cNvPr>
          <p:cNvSpPr>
            <a:spLocks noGrp="1"/>
          </p:cNvSpPr>
          <p:nvPr>
            <p:ph type="body" sz="quarter" idx="19" hasCustomPrompt="1"/>
          </p:nvPr>
        </p:nvSpPr>
        <p:spPr>
          <a:xfrm>
            <a:off x="625348" y="1043307"/>
            <a:ext cx="4608750" cy="424908"/>
          </a:xfrm>
        </p:spPr>
        <p:txBody>
          <a:bodyPr>
            <a:normAutofit/>
          </a:bodyPr>
          <a:lstStyle>
            <a:lvl1pPr marL="0" indent="0">
              <a:buNone/>
              <a:defRPr sz="2100" b="0" i="0">
                <a:latin typeface="Arial" panose="020B0604020202020204" pitchFamily="34" charset="0"/>
                <a:cs typeface="Arial" panose="020B0604020202020204" pitchFamily="34" charset="0"/>
              </a:defRPr>
            </a:lvl1pPr>
          </a:lstStyle>
          <a:p>
            <a:pPr lvl="0"/>
            <a:r>
              <a:rPr lang="en-US" dirty="0"/>
              <a:t>School of Music</a:t>
            </a:r>
          </a:p>
        </p:txBody>
      </p:sp>
      <p:sp>
        <p:nvSpPr>
          <p:cNvPr id="25" name="Text Placeholder 15">
            <a:extLst>
              <a:ext uri="{FF2B5EF4-FFF2-40B4-BE49-F238E27FC236}">
                <a16:creationId xmlns:a16="http://schemas.microsoft.com/office/drawing/2014/main" id="{37C55B39-C449-16CB-EC01-B7B28FC080CC}"/>
              </a:ext>
            </a:extLst>
          </p:cNvPr>
          <p:cNvSpPr>
            <a:spLocks noGrp="1"/>
          </p:cNvSpPr>
          <p:nvPr>
            <p:ph type="body" sz="quarter" idx="20" hasCustomPrompt="1"/>
          </p:nvPr>
        </p:nvSpPr>
        <p:spPr>
          <a:xfrm>
            <a:off x="625348" y="1782787"/>
            <a:ext cx="4608750" cy="1351687"/>
          </a:xfrm>
        </p:spPr>
        <p:txBody>
          <a:bodyPr>
            <a:normAutofit/>
          </a:bodyPr>
          <a:lstStyle>
            <a:lvl1pPr marL="0" indent="0">
              <a:lnSpc>
                <a:spcPct val="150000"/>
              </a:lnSpc>
              <a:buNone/>
              <a:defRPr sz="3200" b="0" i="0">
                <a:solidFill>
                  <a:schemeClr val="bg2"/>
                </a:solidFill>
                <a:latin typeface="Arial" panose="020B0604020202020204" pitchFamily="34" charset="0"/>
                <a:cs typeface="Arial" panose="020B0604020202020204" pitchFamily="34" charset="0"/>
              </a:defRPr>
            </a:lvl1pPr>
          </a:lstStyle>
          <a:p>
            <a:pPr lvl="0"/>
            <a:r>
              <a:rPr lang="en-US" dirty="0"/>
              <a:t>What can Stetson offer music students?</a:t>
            </a:r>
          </a:p>
        </p:txBody>
      </p:sp>
      <p:sp>
        <p:nvSpPr>
          <p:cNvPr id="27" name="Text Placeholder 5">
            <a:extLst>
              <a:ext uri="{FF2B5EF4-FFF2-40B4-BE49-F238E27FC236}">
                <a16:creationId xmlns:a16="http://schemas.microsoft.com/office/drawing/2014/main" id="{DD27FA53-A4DE-3418-9D85-5B61EB3DFD53}"/>
              </a:ext>
            </a:extLst>
          </p:cNvPr>
          <p:cNvSpPr>
            <a:spLocks noGrp="1"/>
          </p:cNvSpPr>
          <p:nvPr>
            <p:ph type="body" sz="quarter" idx="21" hasCustomPrompt="1"/>
          </p:nvPr>
        </p:nvSpPr>
        <p:spPr>
          <a:xfrm>
            <a:off x="625348" y="3562341"/>
            <a:ext cx="4628814" cy="1779554"/>
          </a:xfrm>
        </p:spPr>
        <p:txBody>
          <a:bodyPr>
            <a:noAutofit/>
          </a:bodyPr>
          <a:lstStyle>
            <a:lvl1pPr marL="0" indent="0">
              <a:lnSpc>
                <a:spcPct val="150000"/>
              </a:lnSpc>
              <a:buNone/>
              <a:defRPr sz="2000" b="0" i="1">
                <a:latin typeface="Century Schoolbook" panose="02040604050505020304" pitchFamily="18" charset="0"/>
              </a:defRPr>
            </a:lvl1pPr>
          </a:lstStyle>
          <a:p>
            <a:pPr lvl="0"/>
            <a:r>
              <a:rPr lang="en-US" dirty="0"/>
              <a:t>World-class instructors, experiential learning, and a vibrant community of just over 220 majors and minors and 52 artist-scholar faculty.</a:t>
            </a:r>
          </a:p>
        </p:txBody>
      </p:sp>
      <p:pic>
        <p:nvPicPr>
          <p:cNvPr id="5" name="Picture 4" descr="A green and grey text on a black background&#10;&#10;Description automatically generated">
            <a:extLst>
              <a:ext uri="{FF2B5EF4-FFF2-40B4-BE49-F238E27FC236}">
                <a16:creationId xmlns:a16="http://schemas.microsoft.com/office/drawing/2014/main" id="{8698656B-4DD8-502C-DDAA-E53C9161BC3D}"/>
              </a:ext>
            </a:extLst>
          </p:cNvPr>
          <p:cNvPicPr/>
          <p:nvPr userDrawn="1"/>
        </p:nvPicPr>
        <p:blipFill>
          <a:blip r:embed="rId2"/>
          <a:stretch>
            <a:fillRect/>
          </a:stretch>
        </p:blipFill>
        <p:spPr>
          <a:xfrm>
            <a:off x="9977718" y="6127750"/>
            <a:ext cx="1927952" cy="457200"/>
          </a:xfrm>
          <a:prstGeom prst="rect">
            <a:avLst/>
          </a:prstGeom>
        </p:spPr>
      </p:pic>
    </p:spTree>
    <p:extLst>
      <p:ext uri="{BB962C8B-B14F-4D97-AF65-F5344CB8AC3E}">
        <p14:creationId xmlns:p14="http://schemas.microsoft.com/office/powerpoint/2010/main" val="20664862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6066C05-F3A6-9979-901D-D0C1054F2E35}"/>
              </a:ext>
            </a:extLst>
          </p:cNvPr>
          <p:cNvSpPr>
            <a:spLocks noGrp="1"/>
          </p:cNvSpPr>
          <p:nvPr>
            <p:ph type="dt" sz="half" idx="10"/>
          </p:nvPr>
        </p:nvSpPr>
        <p:spPr/>
        <p:txBody>
          <a:bodyPr/>
          <a:lstStyle/>
          <a:p>
            <a:fld id="{7AED3C80-C8C8-5F40-AA6F-4F89F641794C}" type="datetimeFigureOut">
              <a:rPr lang="en-US" smtClean="0"/>
              <a:t>4/10/25</a:t>
            </a:fld>
            <a:endParaRPr lang="en-US" dirty="0"/>
          </a:p>
        </p:txBody>
      </p:sp>
      <p:sp>
        <p:nvSpPr>
          <p:cNvPr id="5" name="Footer Placeholder 4">
            <a:extLst>
              <a:ext uri="{FF2B5EF4-FFF2-40B4-BE49-F238E27FC236}">
                <a16:creationId xmlns:a16="http://schemas.microsoft.com/office/drawing/2014/main" id="{9166229E-1A8D-C595-FAA8-4270186D2D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4D953B-A77A-E96A-3B18-EAF700DB1DC6}"/>
              </a:ext>
            </a:extLst>
          </p:cNvPr>
          <p:cNvSpPr>
            <a:spLocks noGrp="1"/>
          </p:cNvSpPr>
          <p:nvPr>
            <p:ph type="sldNum" sz="quarter" idx="12"/>
          </p:nvPr>
        </p:nvSpPr>
        <p:spPr/>
        <p:txBody>
          <a:bodyPr/>
          <a:lstStyle/>
          <a:p>
            <a:fld id="{B147362C-3F58-1E43-B436-09D704449D21}" type="slidenum">
              <a:rPr lang="en-US" smtClean="0"/>
              <a:t>‹#›</a:t>
            </a:fld>
            <a:endParaRPr lang="en-US"/>
          </a:p>
        </p:txBody>
      </p:sp>
      <p:sp>
        <p:nvSpPr>
          <p:cNvPr id="7" name="Rectangle 6">
            <a:extLst>
              <a:ext uri="{FF2B5EF4-FFF2-40B4-BE49-F238E27FC236}">
                <a16:creationId xmlns:a16="http://schemas.microsoft.com/office/drawing/2014/main" id="{B28AAFCE-7466-E8A9-9565-6E67C18B3552}"/>
              </a:ext>
            </a:extLst>
          </p:cNvPr>
          <p:cNvSpPr/>
          <p:nvPr userDrawn="1"/>
        </p:nvSpPr>
        <p:spPr>
          <a:xfrm>
            <a:off x="0" y="0"/>
            <a:ext cx="12192000" cy="1873770"/>
          </a:xfrm>
          <a:prstGeom prst="rect">
            <a:avLst/>
          </a:prstGeom>
          <a:gradFill flip="none" rotWithShape="1">
            <a:gsLst>
              <a:gs pos="0">
                <a:schemeClr val="bg2"/>
              </a:gs>
              <a:gs pos="100000">
                <a:schemeClr val="bg2">
                  <a:alpha val="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8" name="Rectangle 7">
            <a:extLst>
              <a:ext uri="{FF2B5EF4-FFF2-40B4-BE49-F238E27FC236}">
                <a16:creationId xmlns:a16="http://schemas.microsoft.com/office/drawing/2014/main" id="{2DD5DD53-1DEC-E5B9-EBE6-4C238F87D596}"/>
              </a:ext>
            </a:extLst>
          </p:cNvPr>
          <p:cNvSpPr/>
          <p:nvPr userDrawn="1"/>
        </p:nvSpPr>
        <p:spPr>
          <a:xfrm>
            <a:off x="2804160" y="4160520"/>
            <a:ext cx="6583680" cy="132588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4454F4C1-FE67-D80D-8B1F-FB0C4E441AAF}"/>
              </a:ext>
            </a:extLst>
          </p:cNvPr>
          <p:cNvSpPr/>
          <p:nvPr userDrawn="1"/>
        </p:nvSpPr>
        <p:spPr>
          <a:xfrm>
            <a:off x="2804160" y="5486400"/>
            <a:ext cx="6583680" cy="1371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green and grey text on a black background&#10;&#10;Description automatically generated">
            <a:extLst>
              <a:ext uri="{FF2B5EF4-FFF2-40B4-BE49-F238E27FC236}">
                <a16:creationId xmlns:a16="http://schemas.microsoft.com/office/drawing/2014/main" id="{04D45F90-87A6-66F8-607D-F7ADA90B55EF}"/>
              </a:ext>
            </a:extLst>
          </p:cNvPr>
          <p:cNvPicPr>
            <a:picLocks noChangeAspect="1"/>
          </p:cNvPicPr>
          <p:nvPr userDrawn="1"/>
        </p:nvPicPr>
        <p:blipFill>
          <a:blip r:embed="rId3"/>
          <a:stretch>
            <a:fillRect/>
          </a:stretch>
        </p:blipFill>
        <p:spPr>
          <a:xfrm>
            <a:off x="4620986" y="5901420"/>
            <a:ext cx="2950028" cy="699578"/>
          </a:xfrm>
          <a:prstGeom prst="rect">
            <a:avLst/>
          </a:prstGeom>
        </p:spPr>
      </p:pic>
      <p:sp>
        <p:nvSpPr>
          <p:cNvPr id="11" name="Text Placeholder 10">
            <a:extLst>
              <a:ext uri="{FF2B5EF4-FFF2-40B4-BE49-F238E27FC236}">
                <a16:creationId xmlns:a16="http://schemas.microsoft.com/office/drawing/2014/main" id="{B4C15D3C-3D75-9180-9B53-36EC17789DF6}"/>
              </a:ext>
            </a:extLst>
          </p:cNvPr>
          <p:cNvSpPr>
            <a:spLocks noGrp="1"/>
          </p:cNvSpPr>
          <p:nvPr>
            <p:ph type="body" sz="quarter" idx="13" hasCustomPrompt="1"/>
          </p:nvPr>
        </p:nvSpPr>
        <p:spPr>
          <a:xfrm>
            <a:off x="2803525" y="4281714"/>
            <a:ext cx="6584950" cy="1204686"/>
          </a:xfrm>
        </p:spPr>
        <p:txBody>
          <a:bodyPr anchor="ctr">
            <a:normAutofit/>
          </a:bodyPr>
          <a:lstStyle>
            <a:lvl1pPr marL="0" indent="0" algn="ctr">
              <a:buNone/>
              <a:defRPr sz="6600" b="1" i="0">
                <a:solidFill>
                  <a:schemeClr val="bg1"/>
                </a:solidFill>
                <a:latin typeface="Arial" panose="020B0604020202020204" pitchFamily="34" charset="0"/>
                <a:cs typeface="Arial" panose="020B0604020202020204" pitchFamily="34" charset="0"/>
              </a:defRPr>
            </a:lvl1pPr>
          </a:lstStyle>
          <a:p>
            <a:pPr lvl="0"/>
            <a:r>
              <a:rPr lang="en-US" dirty="0"/>
              <a:t>Thank you!</a:t>
            </a:r>
          </a:p>
        </p:txBody>
      </p:sp>
    </p:spTree>
    <p:extLst>
      <p:ext uri="{BB962C8B-B14F-4D97-AF65-F5344CB8AC3E}">
        <p14:creationId xmlns:p14="http://schemas.microsoft.com/office/powerpoint/2010/main" val="9395021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08387" y="508388"/>
            <a:ext cx="11176000" cy="938645"/>
          </a:xfrm>
        </p:spPr>
        <p:txBody>
          <a:bodyPr/>
          <a:lstStyle>
            <a:lvl1pPr marL="0" indent="0">
              <a:buNone/>
              <a:defRPr b="1" i="0">
                <a:latin typeface="Arial" panose="020B0604020202020204" pitchFamily="34" charset="0"/>
                <a:cs typeface="Arial" panose="020B0604020202020204" pitchFamily="34" charset="0"/>
              </a:defRPr>
            </a:lvl1pPr>
          </a:lstStyle>
          <a:p>
            <a:pPr lvl="0"/>
            <a:r>
              <a:rPr lang="en-US" dirty="0"/>
              <a:t>Click to edit Master text styles</a:t>
            </a:r>
          </a:p>
        </p:txBody>
      </p:sp>
    </p:spTree>
    <p:extLst>
      <p:ext uri="{BB962C8B-B14F-4D97-AF65-F5344CB8AC3E}">
        <p14:creationId xmlns:p14="http://schemas.microsoft.com/office/powerpoint/2010/main" val="2681683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45082478-05E0-48F0-C79C-3954B5C5541C}"/>
              </a:ext>
            </a:extLst>
          </p:cNvPr>
          <p:cNvSpPr>
            <a:spLocks noGrp="1"/>
          </p:cNvSpPr>
          <p:nvPr>
            <p:ph type="body" sz="quarter" idx="14" hasCustomPrompt="1"/>
          </p:nvPr>
        </p:nvSpPr>
        <p:spPr>
          <a:xfrm>
            <a:off x="-277524" y="67250"/>
            <a:ext cx="10363200" cy="2521528"/>
          </a:xfrm>
        </p:spPr>
        <p:txBody>
          <a:bodyPr>
            <a:normAutofit/>
          </a:bodyPr>
          <a:lstStyle>
            <a:lvl1pPr marL="0" indent="0">
              <a:buNone/>
              <a:defRPr sz="20000" b="0" i="1">
                <a:solidFill>
                  <a:schemeClr val="bg2">
                    <a:lumMod val="20000"/>
                    <a:lumOff val="80000"/>
                  </a:schemeClr>
                </a:solidFill>
                <a:latin typeface="Century Schoolbook" panose="02040604050505020304" pitchFamily="18"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agenda</a:t>
            </a:r>
            <a:endParaRPr lang="en-US" b="1" i="0" dirty="0">
              <a:solidFill>
                <a:srgbClr val="0F3850"/>
              </a:solidFill>
              <a:effectLst/>
              <a:latin typeface="Playfair Display" pitchFamily="2" charset="77"/>
            </a:endParaRPr>
          </a:p>
        </p:txBody>
      </p:sp>
      <p:sp>
        <p:nvSpPr>
          <p:cNvPr id="4" name="Date Placeholder 3">
            <a:extLst>
              <a:ext uri="{FF2B5EF4-FFF2-40B4-BE49-F238E27FC236}">
                <a16:creationId xmlns:a16="http://schemas.microsoft.com/office/drawing/2014/main" id="{3FAD353A-FA3F-9036-638C-50996B87B83C}"/>
              </a:ext>
            </a:extLst>
          </p:cNvPr>
          <p:cNvSpPr>
            <a:spLocks noGrp="1"/>
          </p:cNvSpPr>
          <p:nvPr>
            <p:ph type="dt" sz="half" idx="10"/>
          </p:nvPr>
        </p:nvSpPr>
        <p:spPr/>
        <p:txBody>
          <a:bodyPr/>
          <a:lstStyle/>
          <a:p>
            <a:fld id="{7AED3C80-C8C8-5F40-AA6F-4F89F641794C}" type="datetimeFigureOut">
              <a:rPr lang="en-US" smtClean="0"/>
              <a:t>4/10/25</a:t>
            </a:fld>
            <a:endParaRPr lang="en-US"/>
          </a:p>
        </p:txBody>
      </p:sp>
      <p:sp>
        <p:nvSpPr>
          <p:cNvPr id="5" name="Footer Placeholder 4">
            <a:extLst>
              <a:ext uri="{FF2B5EF4-FFF2-40B4-BE49-F238E27FC236}">
                <a16:creationId xmlns:a16="http://schemas.microsoft.com/office/drawing/2014/main" id="{5CB1EC27-0BB9-4AF9-D62F-2DF1756F14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97C71A-51B7-426D-BDEF-3D0AC78FD923}"/>
              </a:ext>
            </a:extLst>
          </p:cNvPr>
          <p:cNvSpPr>
            <a:spLocks noGrp="1"/>
          </p:cNvSpPr>
          <p:nvPr>
            <p:ph type="sldNum" sz="quarter" idx="12"/>
          </p:nvPr>
        </p:nvSpPr>
        <p:spPr/>
        <p:txBody>
          <a:bodyPr/>
          <a:lstStyle/>
          <a:p>
            <a:fld id="{B147362C-3F58-1E43-B436-09D704449D21}" type="slidenum">
              <a:rPr lang="en-US" smtClean="0"/>
              <a:t>‹#›</a:t>
            </a:fld>
            <a:endParaRPr lang="en-US"/>
          </a:p>
        </p:txBody>
      </p:sp>
      <p:sp>
        <p:nvSpPr>
          <p:cNvPr id="8" name="Text Placeholder 7">
            <a:extLst>
              <a:ext uri="{FF2B5EF4-FFF2-40B4-BE49-F238E27FC236}">
                <a16:creationId xmlns:a16="http://schemas.microsoft.com/office/drawing/2014/main" id="{A3359AF3-CCCC-4702-9442-53B8E6EEA0F2}"/>
              </a:ext>
            </a:extLst>
          </p:cNvPr>
          <p:cNvSpPr>
            <a:spLocks noGrp="1"/>
          </p:cNvSpPr>
          <p:nvPr>
            <p:ph type="body" sz="quarter" idx="13" hasCustomPrompt="1"/>
          </p:nvPr>
        </p:nvSpPr>
        <p:spPr>
          <a:xfrm>
            <a:off x="838200" y="829684"/>
            <a:ext cx="10515600" cy="512185"/>
          </a:xfrm>
        </p:spPr>
        <p:txBody>
          <a:bodyPr>
            <a:normAutofit/>
          </a:bodyPr>
          <a:lstStyle>
            <a:lvl1pPr marL="0" indent="0">
              <a:buNone/>
              <a:defRPr sz="4400" b="0" i="0">
                <a:solidFill>
                  <a:schemeClr val="tx2"/>
                </a:solidFill>
                <a:latin typeface="Arial" panose="020B0604020202020204" pitchFamily="34" charset="0"/>
                <a:cs typeface="Arial" panose="020B0604020202020204" pitchFamily="34" charset="0"/>
              </a:defRPr>
            </a:lvl1pPr>
          </a:lstStyle>
          <a:p>
            <a:pPr lvl="0"/>
            <a:r>
              <a:rPr lang="en-US" dirty="0"/>
              <a:t>MONTHLY ALL-HANDS</a:t>
            </a:r>
          </a:p>
        </p:txBody>
      </p:sp>
      <p:cxnSp>
        <p:nvCxnSpPr>
          <p:cNvPr id="12" name="Straight Connector 11">
            <a:extLst>
              <a:ext uri="{FF2B5EF4-FFF2-40B4-BE49-F238E27FC236}">
                <a16:creationId xmlns:a16="http://schemas.microsoft.com/office/drawing/2014/main" id="{08C82833-8611-4762-F1EF-9525A6A65A05}"/>
              </a:ext>
            </a:extLst>
          </p:cNvPr>
          <p:cNvCxnSpPr>
            <a:cxnSpLocks/>
          </p:cNvCxnSpPr>
          <p:nvPr userDrawn="1"/>
        </p:nvCxnSpPr>
        <p:spPr>
          <a:xfrm>
            <a:off x="8702211" y="1623160"/>
            <a:ext cx="3794589" cy="0"/>
          </a:xfrm>
          <a:prstGeom prst="line">
            <a:avLst/>
          </a:prstGeom>
          <a:ln w="63500">
            <a:solidFill>
              <a:schemeClr val="bg2">
                <a:lumMod val="20000"/>
                <a:lumOff val="80000"/>
              </a:schemeClr>
            </a:solidFill>
          </a:ln>
        </p:spPr>
        <p:style>
          <a:lnRef idx="2">
            <a:schemeClr val="accent1"/>
          </a:lnRef>
          <a:fillRef idx="0">
            <a:schemeClr val="accent1"/>
          </a:fillRef>
          <a:effectRef idx="1">
            <a:schemeClr val="accent1"/>
          </a:effectRef>
          <a:fontRef idx="minor">
            <a:schemeClr val="tx1"/>
          </a:fontRef>
        </p:style>
      </p:cxnSp>
      <p:sp>
        <p:nvSpPr>
          <p:cNvPr id="14" name="Text Placeholder 13">
            <a:extLst>
              <a:ext uri="{FF2B5EF4-FFF2-40B4-BE49-F238E27FC236}">
                <a16:creationId xmlns:a16="http://schemas.microsoft.com/office/drawing/2014/main" id="{DBA5F569-1AB2-70AF-4AF5-A857025C4575}"/>
              </a:ext>
            </a:extLst>
          </p:cNvPr>
          <p:cNvSpPr>
            <a:spLocks noGrp="1"/>
          </p:cNvSpPr>
          <p:nvPr>
            <p:ph type="body" sz="quarter" idx="15" hasCustomPrompt="1"/>
          </p:nvPr>
        </p:nvSpPr>
        <p:spPr>
          <a:xfrm>
            <a:off x="1939636" y="2327275"/>
            <a:ext cx="9414164" cy="3533198"/>
          </a:xfrm>
        </p:spPr>
        <p:txBody>
          <a:bodyPr>
            <a:noAutofit/>
          </a:bodyPr>
          <a:lstStyle>
            <a:lvl1pPr marL="514350" indent="-514350">
              <a:buClr>
                <a:schemeClr val="bg2"/>
              </a:buClr>
              <a:buFont typeface="+mj-lt"/>
              <a:buAutoNum type="arabicPeriod"/>
              <a:defRPr sz="4200" b="0" i="0">
                <a:latin typeface="Arial" panose="020B0604020202020204" pitchFamily="34" charset="0"/>
                <a:cs typeface="Arial" panose="020B0604020202020204" pitchFamily="34" charset="0"/>
              </a:defRPr>
            </a:lvl1pPr>
            <a:lvl2pPr marL="914400" indent="-457200">
              <a:lnSpc>
                <a:spcPct val="150000"/>
              </a:lnSpc>
              <a:buClr>
                <a:schemeClr val="bg2"/>
              </a:buClr>
              <a:buFont typeface="+mj-lt"/>
              <a:buAutoNum type="arabicPeriod"/>
              <a:defRPr sz="4200" b="0" i="0">
                <a:latin typeface="Arial" panose="020B0604020202020204" pitchFamily="34" charset="0"/>
                <a:cs typeface="Arial" panose="020B0604020202020204" pitchFamily="34" charset="0"/>
              </a:defRPr>
            </a:lvl2pPr>
            <a:lvl3pPr marL="1371600" indent="-457200">
              <a:buClr>
                <a:schemeClr val="bg2"/>
              </a:buClr>
              <a:buFont typeface="+mj-lt"/>
              <a:buAutoNum type="arabicPeriod"/>
              <a:defRPr sz="4200" b="0" i="0">
                <a:latin typeface="Avenir" panose="02000503020000020003" pitchFamily="2" charset="0"/>
              </a:defRPr>
            </a:lvl3pPr>
            <a:lvl4pPr marL="1714500" indent="-342900">
              <a:buClr>
                <a:schemeClr val="bg2"/>
              </a:buClr>
              <a:buFont typeface="+mj-lt"/>
              <a:buAutoNum type="arabicPeriod"/>
              <a:defRPr sz="4200" b="0" i="0">
                <a:latin typeface="Avenir" panose="02000503020000020003" pitchFamily="2" charset="0"/>
              </a:defRPr>
            </a:lvl4pPr>
            <a:lvl5pPr marL="2171700" indent="-342900">
              <a:buClr>
                <a:schemeClr val="bg2"/>
              </a:buClr>
              <a:buFont typeface="+mj-lt"/>
              <a:buAutoNum type="arabicPeriod"/>
              <a:defRPr sz="4200" b="0" i="0">
                <a:latin typeface="Avenir" panose="02000503020000020003" pitchFamily="2" charset="0"/>
              </a:defRPr>
            </a:lvl5pPr>
          </a:lstStyle>
          <a:p>
            <a:pPr lvl="0"/>
            <a:r>
              <a:rPr lang="en-US" dirty="0"/>
              <a:t>Introduction</a:t>
            </a:r>
          </a:p>
          <a:p>
            <a:pPr lvl="1"/>
            <a:r>
              <a:rPr lang="en-US" dirty="0"/>
              <a:t>Welcome New Members</a:t>
            </a:r>
          </a:p>
          <a:p>
            <a:pPr lvl="0"/>
            <a:r>
              <a:rPr lang="en-US" dirty="0"/>
              <a:t>Upcoming Events</a:t>
            </a:r>
          </a:p>
          <a:p>
            <a:pPr lvl="0"/>
            <a:r>
              <a:rPr lang="en-US" dirty="0"/>
              <a:t>Open Forum</a:t>
            </a:r>
          </a:p>
        </p:txBody>
      </p:sp>
      <p:pic>
        <p:nvPicPr>
          <p:cNvPr id="2" name="Picture 1" descr="A green and grey text on a black background&#10;&#10;Description automatically generated">
            <a:extLst>
              <a:ext uri="{FF2B5EF4-FFF2-40B4-BE49-F238E27FC236}">
                <a16:creationId xmlns:a16="http://schemas.microsoft.com/office/drawing/2014/main" id="{EA9A12A4-DADB-F51F-4508-836EF90E8FCF}"/>
              </a:ext>
            </a:extLst>
          </p:cNvPr>
          <p:cNvPicPr>
            <a:picLocks noGrp="1" noRot="1" noMove="1" noResize="1" noEditPoints="1" noAdjustHandles="1" noChangeArrowheads="1" noChangeShapeType="1" noCrop="1"/>
          </p:cNvPicPr>
          <p:nvPr userDrawn="1"/>
        </p:nvPicPr>
        <p:blipFill>
          <a:blip r:embed="rId2"/>
          <a:stretch>
            <a:fillRect/>
          </a:stretch>
        </p:blipFill>
        <p:spPr>
          <a:xfrm>
            <a:off x="9977718" y="6127750"/>
            <a:ext cx="1927952" cy="457200"/>
          </a:xfrm>
          <a:prstGeom prst="rect">
            <a:avLst/>
          </a:prstGeom>
        </p:spPr>
      </p:pic>
    </p:spTree>
    <p:extLst>
      <p:ext uri="{BB962C8B-B14F-4D97-AF65-F5344CB8AC3E}">
        <p14:creationId xmlns:p14="http://schemas.microsoft.com/office/powerpoint/2010/main" val="10004625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tx2"/>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B1F6737-A6AC-070D-9C29-E8CF1D28BFE3}"/>
              </a:ext>
            </a:extLst>
          </p:cNvPr>
          <p:cNvSpPr>
            <a:spLocks noGrp="1"/>
          </p:cNvSpPr>
          <p:nvPr>
            <p:ph type="dt" sz="half" idx="10"/>
          </p:nvPr>
        </p:nvSpPr>
        <p:spPr/>
        <p:txBody>
          <a:bodyPr/>
          <a:lstStyle/>
          <a:p>
            <a:fld id="{7AED3C80-C8C8-5F40-AA6F-4F89F641794C}" type="datetimeFigureOut">
              <a:rPr lang="en-US" smtClean="0"/>
              <a:t>4/10/25</a:t>
            </a:fld>
            <a:endParaRPr lang="en-US"/>
          </a:p>
        </p:txBody>
      </p:sp>
      <p:sp>
        <p:nvSpPr>
          <p:cNvPr id="5" name="Footer Placeholder 4">
            <a:extLst>
              <a:ext uri="{FF2B5EF4-FFF2-40B4-BE49-F238E27FC236}">
                <a16:creationId xmlns:a16="http://schemas.microsoft.com/office/drawing/2014/main" id="{31C960BE-F9F8-5FE9-A664-52743B09884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C9A05AE-65E0-9E81-2185-21FDEEA42953}"/>
              </a:ext>
            </a:extLst>
          </p:cNvPr>
          <p:cNvSpPr>
            <a:spLocks noGrp="1"/>
          </p:cNvSpPr>
          <p:nvPr>
            <p:ph type="sldNum" sz="quarter" idx="12"/>
          </p:nvPr>
        </p:nvSpPr>
        <p:spPr/>
        <p:txBody>
          <a:bodyPr/>
          <a:lstStyle/>
          <a:p>
            <a:fld id="{B147362C-3F58-1E43-B436-09D704449D21}" type="slidenum">
              <a:rPr lang="en-US" smtClean="0"/>
              <a:t>‹#›</a:t>
            </a:fld>
            <a:endParaRPr lang="en-US" dirty="0"/>
          </a:p>
        </p:txBody>
      </p:sp>
      <p:pic>
        <p:nvPicPr>
          <p:cNvPr id="7" name="Picture 6" descr="A logo of a baseball team&#10;&#10;Description automatically generated">
            <a:extLst>
              <a:ext uri="{FF2B5EF4-FFF2-40B4-BE49-F238E27FC236}">
                <a16:creationId xmlns:a16="http://schemas.microsoft.com/office/drawing/2014/main" id="{D7A8CF27-DC61-4A19-9967-489167536B4E}"/>
              </a:ext>
            </a:extLst>
          </p:cNvPr>
          <p:cNvPicPr>
            <a:picLocks noChangeAspect="1"/>
          </p:cNvPicPr>
          <p:nvPr userDrawn="1"/>
        </p:nvPicPr>
        <p:blipFill>
          <a:blip r:embed="rId2">
            <a:alphaModFix amt="8000"/>
          </a:blip>
          <a:stretch>
            <a:fillRect/>
          </a:stretch>
        </p:blipFill>
        <p:spPr>
          <a:xfrm>
            <a:off x="-2193346" y="-858628"/>
            <a:ext cx="7983858" cy="8575256"/>
          </a:xfrm>
          <a:prstGeom prst="rect">
            <a:avLst/>
          </a:prstGeom>
        </p:spPr>
      </p:pic>
      <p:sp>
        <p:nvSpPr>
          <p:cNvPr id="9" name="Text Placeholder 8">
            <a:extLst>
              <a:ext uri="{FF2B5EF4-FFF2-40B4-BE49-F238E27FC236}">
                <a16:creationId xmlns:a16="http://schemas.microsoft.com/office/drawing/2014/main" id="{DBE134A6-4B72-A79A-F442-E20750C8176C}"/>
              </a:ext>
            </a:extLst>
          </p:cNvPr>
          <p:cNvSpPr>
            <a:spLocks noGrp="1"/>
          </p:cNvSpPr>
          <p:nvPr>
            <p:ph type="body" sz="quarter" idx="13" hasCustomPrompt="1"/>
          </p:nvPr>
        </p:nvSpPr>
        <p:spPr>
          <a:xfrm>
            <a:off x="706293" y="667457"/>
            <a:ext cx="10779414" cy="1405587"/>
          </a:xfrm>
        </p:spPr>
        <p:txBody>
          <a:bodyPr anchor="ctr">
            <a:normAutofit/>
          </a:bodyPr>
          <a:lstStyle>
            <a:lvl1pPr marL="0" indent="0" algn="ctr">
              <a:buNone/>
              <a:defRPr sz="5400" b="0" i="0">
                <a:solidFill>
                  <a:schemeClr val="bg2"/>
                </a:solidFill>
                <a:latin typeface="Arial" panose="020B0604020202020204" pitchFamily="34" charset="0"/>
                <a:cs typeface="Arial" panose="020B0604020202020204" pitchFamily="34" charset="0"/>
              </a:defRPr>
            </a:lvl1pPr>
          </a:lstStyle>
          <a:p>
            <a:pPr lvl="0"/>
            <a:r>
              <a:rPr lang="en-US" dirty="0"/>
              <a:t>STETSON BONNER PROGRAM</a:t>
            </a:r>
          </a:p>
        </p:txBody>
      </p:sp>
      <p:sp>
        <p:nvSpPr>
          <p:cNvPr id="11" name="Text Placeholder 8">
            <a:extLst>
              <a:ext uri="{FF2B5EF4-FFF2-40B4-BE49-F238E27FC236}">
                <a16:creationId xmlns:a16="http://schemas.microsoft.com/office/drawing/2014/main" id="{EEC44D1C-ABEB-7F48-6816-7FEEC476FA0B}"/>
              </a:ext>
            </a:extLst>
          </p:cNvPr>
          <p:cNvSpPr>
            <a:spLocks noGrp="1"/>
          </p:cNvSpPr>
          <p:nvPr>
            <p:ph type="body" sz="quarter" idx="14" hasCustomPrompt="1"/>
          </p:nvPr>
        </p:nvSpPr>
        <p:spPr>
          <a:xfrm>
            <a:off x="1440040" y="2203757"/>
            <a:ext cx="8700943" cy="494240"/>
          </a:xfrm>
        </p:spPr>
        <p:txBody>
          <a:bodyPr anchor="ctr">
            <a:normAutofit/>
          </a:bodyPr>
          <a:lstStyle>
            <a:lvl1pPr marL="0" indent="0" algn="ctr">
              <a:buNone/>
              <a:defRPr sz="3200" b="0" i="0">
                <a:solidFill>
                  <a:schemeClr val="bg1"/>
                </a:solidFill>
                <a:latin typeface="Arial" panose="020B0604020202020204" pitchFamily="34" charset="0"/>
                <a:cs typeface="Arial" panose="020B0604020202020204" pitchFamily="34" charset="0"/>
              </a:defRPr>
            </a:lvl1pPr>
          </a:lstStyle>
          <a:p>
            <a:pPr lvl="0"/>
            <a:r>
              <a:rPr lang="en-US" dirty="0"/>
              <a:t>Apply Now</a:t>
            </a:r>
          </a:p>
        </p:txBody>
      </p:sp>
      <p:sp>
        <p:nvSpPr>
          <p:cNvPr id="12" name="Rectangle 11">
            <a:extLst>
              <a:ext uri="{FF2B5EF4-FFF2-40B4-BE49-F238E27FC236}">
                <a16:creationId xmlns:a16="http://schemas.microsoft.com/office/drawing/2014/main" id="{76DFACFE-A0E8-5FAE-0772-BD7E70AC0E7C}"/>
              </a:ext>
            </a:extLst>
          </p:cNvPr>
          <p:cNvSpPr/>
          <p:nvPr userDrawn="1"/>
        </p:nvSpPr>
        <p:spPr>
          <a:xfrm flipV="1">
            <a:off x="3997778" y="2926683"/>
            <a:ext cx="4196443" cy="47917"/>
          </a:xfrm>
          <a:prstGeom prst="rect">
            <a:avLst/>
          </a:prstGeom>
          <a:solidFill>
            <a:srgbClr val="4395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8">
            <a:extLst>
              <a:ext uri="{FF2B5EF4-FFF2-40B4-BE49-F238E27FC236}">
                <a16:creationId xmlns:a16="http://schemas.microsoft.com/office/drawing/2014/main" id="{1C07EA50-FF0F-1581-4328-BF12B86A6EFC}"/>
              </a:ext>
            </a:extLst>
          </p:cNvPr>
          <p:cNvSpPr>
            <a:spLocks noGrp="1"/>
          </p:cNvSpPr>
          <p:nvPr>
            <p:ph type="body" sz="quarter" idx="15" hasCustomPrompt="1"/>
          </p:nvPr>
        </p:nvSpPr>
        <p:spPr>
          <a:xfrm>
            <a:off x="1134539" y="3203286"/>
            <a:ext cx="9922919" cy="2669110"/>
          </a:xfrm>
        </p:spPr>
        <p:txBody>
          <a:bodyPr anchor="t">
            <a:normAutofit/>
          </a:bodyPr>
          <a:lstStyle>
            <a:lvl1pPr marL="0" indent="0" algn="ctr">
              <a:lnSpc>
                <a:spcPct val="200000"/>
              </a:lnSpc>
              <a:buNone/>
              <a:defRPr sz="2000" b="0" i="1">
                <a:solidFill>
                  <a:schemeClr val="bg1"/>
                </a:solidFill>
                <a:latin typeface="Century Schoolbook" panose="02040604050505020304" pitchFamily="18" charset="0"/>
              </a:defRPr>
            </a:lvl1pPr>
          </a:lstStyle>
          <a:p>
            <a:pPr lvl="0"/>
            <a:r>
              <a:rPr lang="en-US" dirty="0"/>
              <a:t>Since 2005, the Bonner Program has empowered students like you to lead community transformation and advocate for social justice at Stetson University. By participating in the Bonner Program, you not only grow personally but also contribute positively to both the campus and the community you serve.</a:t>
            </a:r>
          </a:p>
        </p:txBody>
      </p:sp>
      <p:pic>
        <p:nvPicPr>
          <p:cNvPr id="2" name="Picture 1" descr="A white text on a black background&#10;&#10;Description automatically generated">
            <a:extLst>
              <a:ext uri="{FF2B5EF4-FFF2-40B4-BE49-F238E27FC236}">
                <a16:creationId xmlns:a16="http://schemas.microsoft.com/office/drawing/2014/main" id="{7B484982-4462-85A4-F936-C8DEC95DCDAB}"/>
              </a:ext>
            </a:extLst>
          </p:cNvPr>
          <p:cNvPicPr>
            <a:picLocks noGrp="1" noRot="1" noMove="1" noResize="1" noEditPoints="1" noAdjustHandles="1" noChangeArrowheads="1" noChangeShapeType="1" noCrop="1"/>
          </p:cNvPicPr>
          <p:nvPr userDrawn="1"/>
        </p:nvPicPr>
        <p:blipFill>
          <a:blip r:embed="rId3"/>
          <a:stretch>
            <a:fillRect/>
          </a:stretch>
        </p:blipFill>
        <p:spPr>
          <a:xfrm>
            <a:off x="9977718" y="6127750"/>
            <a:ext cx="1925198" cy="457200"/>
          </a:xfrm>
          <a:prstGeom prst="rect">
            <a:avLst/>
          </a:prstGeom>
        </p:spPr>
      </p:pic>
    </p:spTree>
    <p:extLst>
      <p:ext uri="{BB962C8B-B14F-4D97-AF65-F5344CB8AC3E}">
        <p14:creationId xmlns:p14="http://schemas.microsoft.com/office/powerpoint/2010/main" val="8946013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FFFDC3AA-7413-8AAA-AA85-F64D897C6118}"/>
              </a:ext>
            </a:extLst>
          </p:cNvPr>
          <p:cNvSpPr>
            <a:spLocks noGrp="1"/>
          </p:cNvSpPr>
          <p:nvPr>
            <p:ph type="dt" sz="half" idx="10"/>
          </p:nvPr>
        </p:nvSpPr>
        <p:spPr/>
        <p:txBody>
          <a:bodyPr/>
          <a:lstStyle/>
          <a:p>
            <a:fld id="{7AED3C80-C8C8-5F40-AA6F-4F89F641794C}" type="datetimeFigureOut">
              <a:rPr lang="en-US" smtClean="0"/>
              <a:t>4/10/25</a:t>
            </a:fld>
            <a:endParaRPr lang="en-US"/>
          </a:p>
        </p:txBody>
      </p:sp>
      <p:sp>
        <p:nvSpPr>
          <p:cNvPr id="6" name="Footer Placeholder 5">
            <a:extLst>
              <a:ext uri="{FF2B5EF4-FFF2-40B4-BE49-F238E27FC236}">
                <a16:creationId xmlns:a16="http://schemas.microsoft.com/office/drawing/2014/main" id="{A1E0F568-CF9E-755A-2D97-62E3D2FD93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F8E6CD-659E-514D-314F-2BC985E90190}"/>
              </a:ext>
            </a:extLst>
          </p:cNvPr>
          <p:cNvSpPr>
            <a:spLocks noGrp="1"/>
          </p:cNvSpPr>
          <p:nvPr>
            <p:ph type="sldNum" sz="quarter" idx="12"/>
          </p:nvPr>
        </p:nvSpPr>
        <p:spPr/>
        <p:txBody>
          <a:bodyPr/>
          <a:lstStyle/>
          <a:p>
            <a:fld id="{B147362C-3F58-1E43-B436-09D704449D21}" type="slidenum">
              <a:rPr lang="en-US" smtClean="0"/>
              <a:t>‹#›</a:t>
            </a:fld>
            <a:endParaRPr lang="en-US"/>
          </a:p>
        </p:txBody>
      </p:sp>
      <p:sp>
        <p:nvSpPr>
          <p:cNvPr id="11" name="Picture Placeholder 3">
            <a:extLst>
              <a:ext uri="{FF2B5EF4-FFF2-40B4-BE49-F238E27FC236}">
                <a16:creationId xmlns:a16="http://schemas.microsoft.com/office/drawing/2014/main" id="{B9B621BF-C3E1-C89F-2F30-637AF03136DD}"/>
              </a:ext>
            </a:extLst>
          </p:cNvPr>
          <p:cNvSpPr>
            <a:spLocks noGrp="1"/>
          </p:cNvSpPr>
          <p:nvPr>
            <p:ph type="pic" sz="quarter" idx="13" hasCustomPrompt="1"/>
          </p:nvPr>
        </p:nvSpPr>
        <p:spPr>
          <a:xfrm>
            <a:off x="6905767" y="0"/>
            <a:ext cx="5286233" cy="6858000"/>
          </a:xfrm>
        </p:spPr>
        <p:txBody>
          <a:bodyPr>
            <a:normAutofit/>
          </a:bodyPr>
          <a:lstStyle>
            <a:lvl1pPr marL="0" indent="0">
              <a:buNone/>
              <a:defRPr sz="1800" b="0" i="0">
                <a:latin typeface="Arial" panose="020B0604020202020204" pitchFamily="34" charset="0"/>
                <a:cs typeface="Arial" panose="020B0604020202020204" pitchFamily="34" charset="0"/>
              </a:defRPr>
            </a:lvl1pPr>
          </a:lstStyle>
          <a:p>
            <a:r>
              <a:rPr lang="en-US" dirty="0"/>
              <a:t>Click the icon to add a photo</a:t>
            </a:r>
          </a:p>
        </p:txBody>
      </p:sp>
      <p:sp>
        <p:nvSpPr>
          <p:cNvPr id="15" name="Text Placeholder 14">
            <a:extLst>
              <a:ext uri="{FF2B5EF4-FFF2-40B4-BE49-F238E27FC236}">
                <a16:creationId xmlns:a16="http://schemas.microsoft.com/office/drawing/2014/main" id="{8E899F43-C6F1-6C17-F53E-79C6231FDCAE}"/>
              </a:ext>
            </a:extLst>
          </p:cNvPr>
          <p:cNvSpPr>
            <a:spLocks noGrp="1"/>
          </p:cNvSpPr>
          <p:nvPr>
            <p:ph type="body" sz="quarter" idx="14" hasCustomPrompt="1"/>
          </p:nvPr>
        </p:nvSpPr>
        <p:spPr>
          <a:xfrm>
            <a:off x="463550" y="620619"/>
            <a:ext cx="5937250" cy="1034515"/>
          </a:xfrm>
        </p:spPr>
        <p:txBody>
          <a:bodyPr anchor="ctr">
            <a:normAutofit/>
          </a:bodyPr>
          <a:lstStyle>
            <a:lvl1pPr marL="0" indent="0">
              <a:buNone/>
              <a:defRPr sz="3600" b="0" i="0">
                <a:solidFill>
                  <a:schemeClr val="tx2"/>
                </a:solidFill>
                <a:latin typeface="Arial" panose="020B0604020202020204" pitchFamily="34" charset="0"/>
                <a:cs typeface="Arial" panose="020B0604020202020204" pitchFamily="34" charset="0"/>
              </a:defRPr>
            </a:lvl1pPr>
          </a:lstStyle>
          <a:p>
            <a:pPr lvl="0"/>
            <a:r>
              <a:rPr lang="en-US" dirty="0"/>
              <a:t>TYPES OF FINANCIAL AID</a:t>
            </a:r>
          </a:p>
        </p:txBody>
      </p:sp>
      <p:cxnSp>
        <p:nvCxnSpPr>
          <p:cNvPr id="16" name="Straight Connector 15">
            <a:extLst>
              <a:ext uri="{FF2B5EF4-FFF2-40B4-BE49-F238E27FC236}">
                <a16:creationId xmlns:a16="http://schemas.microsoft.com/office/drawing/2014/main" id="{BA213B90-A878-91A7-D1C3-6B67589118BE}"/>
              </a:ext>
            </a:extLst>
          </p:cNvPr>
          <p:cNvCxnSpPr>
            <a:cxnSpLocks/>
          </p:cNvCxnSpPr>
          <p:nvPr userDrawn="1"/>
        </p:nvCxnSpPr>
        <p:spPr>
          <a:xfrm>
            <a:off x="855649" y="1791659"/>
            <a:ext cx="2640587" cy="0"/>
          </a:xfrm>
          <a:prstGeom prst="line">
            <a:avLst/>
          </a:prstGeom>
          <a:ln w="57150">
            <a:solidFill>
              <a:srgbClr val="439539"/>
            </a:solidFill>
          </a:ln>
        </p:spPr>
        <p:style>
          <a:lnRef idx="2">
            <a:schemeClr val="accent1"/>
          </a:lnRef>
          <a:fillRef idx="0">
            <a:schemeClr val="accent1"/>
          </a:fillRef>
          <a:effectRef idx="1">
            <a:schemeClr val="accent1"/>
          </a:effectRef>
          <a:fontRef idx="minor">
            <a:schemeClr val="tx1"/>
          </a:fontRef>
        </p:style>
      </p:cxnSp>
      <p:sp>
        <p:nvSpPr>
          <p:cNvPr id="17" name="Text Placeholder 14">
            <a:extLst>
              <a:ext uri="{FF2B5EF4-FFF2-40B4-BE49-F238E27FC236}">
                <a16:creationId xmlns:a16="http://schemas.microsoft.com/office/drawing/2014/main" id="{726D70AB-98FC-CABE-C7EF-93F2E0FE1ECA}"/>
              </a:ext>
            </a:extLst>
          </p:cNvPr>
          <p:cNvSpPr>
            <a:spLocks noGrp="1"/>
          </p:cNvSpPr>
          <p:nvPr>
            <p:ph type="body" sz="quarter" idx="15" hasCustomPrompt="1"/>
          </p:nvPr>
        </p:nvSpPr>
        <p:spPr>
          <a:xfrm>
            <a:off x="463550" y="2142699"/>
            <a:ext cx="5937250" cy="3858883"/>
          </a:xfrm>
        </p:spPr>
        <p:txBody>
          <a:bodyPr anchor="t">
            <a:normAutofit/>
          </a:bodyPr>
          <a:lstStyle>
            <a:lvl1pPr marL="342900" indent="-342900">
              <a:lnSpc>
                <a:spcPct val="150000"/>
              </a:lnSpc>
              <a:buFont typeface="Arial" panose="020B0604020202020204" pitchFamily="34" charset="0"/>
              <a:buChar char="•"/>
              <a:defRPr sz="2000" b="0" i="0">
                <a:solidFill>
                  <a:schemeClr val="tx2"/>
                </a:solidFill>
                <a:latin typeface="Arial" panose="020B0604020202020204" pitchFamily="34" charset="0"/>
                <a:cs typeface="Arial" panose="020B0604020202020204" pitchFamily="34" charset="0"/>
              </a:defRPr>
            </a:lvl1pPr>
          </a:lstStyle>
          <a:p>
            <a:pPr lvl="0"/>
            <a:r>
              <a:rPr lang="en-US" dirty="0"/>
              <a:t>Net Price Calculator</a:t>
            </a:r>
          </a:p>
          <a:p>
            <a:pPr lvl="0"/>
            <a:r>
              <a:rPr lang="en-US" dirty="0"/>
              <a:t>Scholarships</a:t>
            </a:r>
          </a:p>
          <a:p>
            <a:pPr lvl="0"/>
            <a:r>
              <a:rPr lang="en-US" dirty="0"/>
              <a:t>Grants</a:t>
            </a:r>
          </a:p>
          <a:p>
            <a:pPr lvl="0"/>
            <a:r>
              <a:rPr lang="en-US" dirty="0"/>
              <a:t>Loans</a:t>
            </a:r>
          </a:p>
          <a:p>
            <a:pPr lvl="0"/>
            <a:r>
              <a:rPr lang="en-US" dirty="0"/>
              <a:t>Florida Prepaid</a:t>
            </a:r>
          </a:p>
          <a:p>
            <a:pPr lvl="0"/>
            <a:r>
              <a:rPr lang="en-US" dirty="0"/>
              <a:t>Student Employment</a:t>
            </a:r>
          </a:p>
        </p:txBody>
      </p:sp>
      <p:pic>
        <p:nvPicPr>
          <p:cNvPr id="2" name="Picture 1" descr="A green and grey text on a black background&#10;&#10;Description automatically generated">
            <a:extLst>
              <a:ext uri="{FF2B5EF4-FFF2-40B4-BE49-F238E27FC236}">
                <a16:creationId xmlns:a16="http://schemas.microsoft.com/office/drawing/2014/main" id="{28FC7A0B-2194-F59B-B790-E416ED49FF23}"/>
              </a:ext>
            </a:extLst>
          </p:cNvPr>
          <p:cNvPicPr>
            <a:picLocks noGrp="1" noRot="1" noMove="1" noResize="1" noEditPoints="1" noAdjustHandles="1" noChangeArrowheads="1" noChangeShapeType="1" noCrop="1"/>
          </p:cNvPicPr>
          <p:nvPr userDrawn="1"/>
        </p:nvPicPr>
        <p:blipFill>
          <a:blip r:embed="rId2"/>
          <a:stretch>
            <a:fillRect/>
          </a:stretch>
        </p:blipFill>
        <p:spPr>
          <a:xfrm>
            <a:off x="290645" y="6138110"/>
            <a:ext cx="1927952" cy="457200"/>
          </a:xfrm>
          <a:prstGeom prst="rect">
            <a:avLst/>
          </a:prstGeom>
        </p:spPr>
      </p:pic>
    </p:spTree>
    <p:extLst>
      <p:ext uri="{BB962C8B-B14F-4D97-AF65-F5344CB8AC3E}">
        <p14:creationId xmlns:p14="http://schemas.microsoft.com/office/powerpoint/2010/main" val="38840293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2BC1748C-7C32-4EB2-8502-53D17830BC94}"/>
              </a:ext>
            </a:extLst>
          </p:cNvPr>
          <p:cNvSpPr>
            <a:spLocks noGrp="1"/>
          </p:cNvSpPr>
          <p:nvPr>
            <p:ph type="dt" sz="half" idx="10"/>
          </p:nvPr>
        </p:nvSpPr>
        <p:spPr/>
        <p:txBody>
          <a:bodyPr/>
          <a:lstStyle/>
          <a:p>
            <a:fld id="{7AED3C80-C8C8-5F40-AA6F-4F89F641794C}" type="datetimeFigureOut">
              <a:rPr lang="en-US" smtClean="0"/>
              <a:t>4/10/25</a:t>
            </a:fld>
            <a:endParaRPr lang="en-US"/>
          </a:p>
        </p:txBody>
      </p:sp>
      <p:sp>
        <p:nvSpPr>
          <p:cNvPr id="8" name="Footer Placeholder 7">
            <a:extLst>
              <a:ext uri="{FF2B5EF4-FFF2-40B4-BE49-F238E27FC236}">
                <a16:creationId xmlns:a16="http://schemas.microsoft.com/office/drawing/2014/main" id="{5BB3D374-4C62-D2DC-E07A-60F54C2F801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24C83D2-36F9-9A7D-0087-0257CCAB6334}"/>
              </a:ext>
            </a:extLst>
          </p:cNvPr>
          <p:cNvSpPr>
            <a:spLocks noGrp="1"/>
          </p:cNvSpPr>
          <p:nvPr>
            <p:ph type="sldNum" sz="quarter" idx="12"/>
          </p:nvPr>
        </p:nvSpPr>
        <p:spPr/>
        <p:txBody>
          <a:bodyPr/>
          <a:lstStyle/>
          <a:p>
            <a:fld id="{B147362C-3F58-1E43-B436-09D704449D21}" type="slidenum">
              <a:rPr lang="en-US" smtClean="0"/>
              <a:t>‹#›</a:t>
            </a:fld>
            <a:endParaRPr lang="en-US"/>
          </a:p>
        </p:txBody>
      </p:sp>
      <p:sp>
        <p:nvSpPr>
          <p:cNvPr id="10" name="Picture Placeholder 3">
            <a:extLst>
              <a:ext uri="{FF2B5EF4-FFF2-40B4-BE49-F238E27FC236}">
                <a16:creationId xmlns:a16="http://schemas.microsoft.com/office/drawing/2014/main" id="{B3DABEBC-E0FB-B2F0-6A4E-6B18A70DA936}"/>
              </a:ext>
            </a:extLst>
          </p:cNvPr>
          <p:cNvSpPr>
            <a:spLocks noGrp="1"/>
          </p:cNvSpPr>
          <p:nvPr>
            <p:ph type="pic" sz="quarter" idx="13" hasCustomPrompt="1"/>
          </p:nvPr>
        </p:nvSpPr>
        <p:spPr>
          <a:xfrm>
            <a:off x="1097280" y="0"/>
            <a:ext cx="2606040" cy="2286000"/>
          </a:xfrm>
        </p:spPr>
        <p:txBody>
          <a:bodyPr>
            <a:normAutofit/>
          </a:bodyPr>
          <a:lstStyle>
            <a:lvl1pPr marL="0" indent="0">
              <a:buNone/>
              <a:defRPr sz="1800" b="0" i="0">
                <a:latin typeface="Arial" panose="020B0604020202020204" pitchFamily="34" charset="0"/>
                <a:cs typeface="Arial" panose="020B0604020202020204" pitchFamily="34" charset="0"/>
              </a:defRPr>
            </a:lvl1pPr>
          </a:lstStyle>
          <a:p>
            <a:r>
              <a:rPr lang="en-US" dirty="0"/>
              <a:t>Click the icon to add a photo</a:t>
            </a:r>
          </a:p>
        </p:txBody>
      </p:sp>
      <p:sp>
        <p:nvSpPr>
          <p:cNvPr id="12" name="Rectangle 11">
            <a:extLst>
              <a:ext uri="{FF2B5EF4-FFF2-40B4-BE49-F238E27FC236}">
                <a16:creationId xmlns:a16="http://schemas.microsoft.com/office/drawing/2014/main" id="{9F2ADA18-CC72-4463-6EF4-452B1FE6EEF4}"/>
              </a:ext>
            </a:extLst>
          </p:cNvPr>
          <p:cNvSpPr/>
          <p:nvPr userDrawn="1"/>
        </p:nvSpPr>
        <p:spPr>
          <a:xfrm>
            <a:off x="0" y="0"/>
            <a:ext cx="1097280" cy="2286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3">
            <a:extLst>
              <a:ext uri="{FF2B5EF4-FFF2-40B4-BE49-F238E27FC236}">
                <a16:creationId xmlns:a16="http://schemas.microsoft.com/office/drawing/2014/main" id="{34B790F0-4DEC-D71E-A1FE-CCBD648D8DE3}"/>
              </a:ext>
            </a:extLst>
          </p:cNvPr>
          <p:cNvSpPr>
            <a:spLocks noGrp="1"/>
          </p:cNvSpPr>
          <p:nvPr>
            <p:ph type="pic" sz="quarter" idx="14" hasCustomPrompt="1"/>
          </p:nvPr>
        </p:nvSpPr>
        <p:spPr>
          <a:xfrm>
            <a:off x="2194560" y="2286001"/>
            <a:ext cx="2606040" cy="2286000"/>
          </a:xfrm>
        </p:spPr>
        <p:txBody>
          <a:bodyPr>
            <a:normAutofit/>
          </a:bodyPr>
          <a:lstStyle>
            <a:lvl1pPr marL="0" indent="0">
              <a:buNone/>
              <a:defRPr sz="1800" b="0" i="0">
                <a:latin typeface="Arial" panose="020B0604020202020204" pitchFamily="34" charset="0"/>
                <a:cs typeface="Arial" panose="020B0604020202020204" pitchFamily="34" charset="0"/>
              </a:defRPr>
            </a:lvl1pPr>
          </a:lstStyle>
          <a:p>
            <a:r>
              <a:rPr lang="en-US" dirty="0"/>
              <a:t>Click the icon to add a photo</a:t>
            </a:r>
          </a:p>
        </p:txBody>
      </p:sp>
      <p:sp>
        <p:nvSpPr>
          <p:cNvPr id="14" name="Rectangle 13">
            <a:extLst>
              <a:ext uri="{FF2B5EF4-FFF2-40B4-BE49-F238E27FC236}">
                <a16:creationId xmlns:a16="http://schemas.microsoft.com/office/drawing/2014/main" id="{BBC9B4CD-E49E-BADF-1D0C-5B7E7FDB956E}"/>
              </a:ext>
            </a:extLst>
          </p:cNvPr>
          <p:cNvSpPr/>
          <p:nvPr userDrawn="1"/>
        </p:nvSpPr>
        <p:spPr>
          <a:xfrm>
            <a:off x="4800600" y="2286000"/>
            <a:ext cx="1097280" cy="2286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Picture Placeholder 3">
            <a:extLst>
              <a:ext uri="{FF2B5EF4-FFF2-40B4-BE49-F238E27FC236}">
                <a16:creationId xmlns:a16="http://schemas.microsoft.com/office/drawing/2014/main" id="{3933DCE5-A750-C303-B76E-A9DFF2E4615F}"/>
              </a:ext>
            </a:extLst>
          </p:cNvPr>
          <p:cNvSpPr>
            <a:spLocks noGrp="1"/>
          </p:cNvSpPr>
          <p:nvPr>
            <p:ph type="pic" sz="quarter" idx="15" hasCustomPrompt="1"/>
          </p:nvPr>
        </p:nvSpPr>
        <p:spPr>
          <a:xfrm>
            <a:off x="1097280" y="4572000"/>
            <a:ext cx="2606040" cy="2286000"/>
          </a:xfrm>
        </p:spPr>
        <p:txBody>
          <a:bodyPr>
            <a:normAutofit/>
          </a:bodyPr>
          <a:lstStyle>
            <a:lvl1pPr marL="0" indent="0">
              <a:buNone/>
              <a:defRPr sz="1800" b="0" i="0">
                <a:latin typeface="Arial" panose="020B0604020202020204" pitchFamily="34" charset="0"/>
                <a:cs typeface="Arial" panose="020B0604020202020204" pitchFamily="34" charset="0"/>
              </a:defRPr>
            </a:lvl1pPr>
          </a:lstStyle>
          <a:p>
            <a:r>
              <a:rPr lang="en-US" dirty="0"/>
              <a:t>Click the icon to add a photo</a:t>
            </a:r>
          </a:p>
        </p:txBody>
      </p:sp>
      <p:sp>
        <p:nvSpPr>
          <p:cNvPr id="16" name="Rectangle 15">
            <a:extLst>
              <a:ext uri="{FF2B5EF4-FFF2-40B4-BE49-F238E27FC236}">
                <a16:creationId xmlns:a16="http://schemas.microsoft.com/office/drawing/2014/main" id="{D0ACB41E-8800-C908-D4BB-1545A20D0D32}"/>
              </a:ext>
            </a:extLst>
          </p:cNvPr>
          <p:cNvSpPr/>
          <p:nvPr userDrawn="1"/>
        </p:nvSpPr>
        <p:spPr>
          <a:xfrm>
            <a:off x="0" y="4572000"/>
            <a:ext cx="1097280" cy="2286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8">
            <a:extLst>
              <a:ext uri="{FF2B5EF4-FFF2-40B4-BE49-F238E27FC236}">
                <a16:creationId xmlns:a16="http://schemas.microsoft.com/office/drawing/2014/main" id="{8131DB07-D64D-EAD5-04B1-6F5D469723DE}"/>
              </a:ext>
            </a:extLst>
          </p:cNvPr>
          <p:cNvSpPr>
            <a:spLocks noGrp="1"/>
          </p:cNvSpPr>
          <p:nvPr>
            <p:ph type="body" sz="quarter" idx="16" hasCustomPrompt="1"/>
          </p:nvPr>
        </p:nvSpPr>
        <p:spPr>
          <a:xfrm>
            <a:off x="6413758" y="281582"/>
            <a:ext cx="4762500" cy="1571394"/>
          </a:xfrm>
        </p:spPr>
        <p:txBody>
          <a:bodyPr anchor="b">
            <a:normAutofit/>
          </a:bodyPr>
          <a:lstStyle>
            <a:lvl1pPr marL="0" indent="0" algn="l">
              <a:buNone/>
              <a:defRPr sz="4000" b="0" i="0">
                <a:solidFill>
                  <a:schemeClr val="bg2"/>
                </a:solidFill>
                <a:latin typeface="Arial" panose="020B0604020202020204" pitchFamily="34" charset="0"/>
                <a:cs typeface="Arial" panose="020B0604020202020204" pitchFamily="34" charset="0"/>
              </a:defRPr>
            </a:lvl1pPr>
          </a:lstStyle>
          <a:p>
            <a:pPr lvl="0"/>
            <a:r>
              <a:rPr lang="en-US" dirty="0"/>
              <a:t>LEADERSHIP </a:t>
            </a:r>
          </a:p>
          <a:p>
            <a:pPr lvl="0"/>
            <a:r>
              <a:rPr lang="en-US" dirty="0"/>
              <a:t>OPPORTUNITIES</a:t>
            </a:r>
          </a:p>
        </p:txBody>
      </p:sp>
      <p:cxnSp>
        <p:nvCxnSpPr>
          <p:cNvPr id="18" name="Straight Connector 17">
            <a:extLst>
              <a:ext uri="{FF2B5EF4-FFF2-40B4-BE49-F238E27FC236}">
                <a16:creationId xmlns:a16="http://schemas.microsoft.com/office/drawing/2014/main" id="{E3E868C7-D81B-A34A-F10D-F4F911BA1542}"/>
              </a:ext>
            </a:extLst>
          </p:cNvPr>
          <p:cNvCxnSpPr>
            <a:cxnSpLocks/>
          </p:cNvCxnSpPr>
          <p:nvPr userDrawn="1"/>
        </p:nvCxnSpPr>
        <p:spPr>
          <a:xfrm>
            <a:off x="6413758" y="1959454"/>
            <a:ext cx="2640587" cy="0"/>
          </a:xfrm>
          <a:prstGeom prst="line">
            <a:avLst/>
          </a:prstGeom>
          <a:ln w="57150">
            <a:solidFill>
              <a:srgbClr val="439539"/>
            </a:solidFill>
          </a:ln>
        </p:spPr>
        <p:style>
          <a:lnRef idx="2">
            <a:schemeClr val="accent1"/>
          </a:lnRef>
          <a:fillRef idx="0">
            <a:schemeClr val="accent1"/>
          </a:fillRef>
          <a:effectRef idx="1">
            <a:schemeClr val="accent1"/>
          </a:effectRef>
          <a:fontRef idx="minor">
            <a:schemeClr val="tx1"/>
          </a:fontRef>
        </p:style>
      </p:cxnSp>
      <p:sp>
        <p:nvSpPr>
          <p:cNvPr id="19" name="Text Placeholder 14">
            <a:extLst>
              <a:ext uri="{FF2B5EF4-FFF2-40B4-BE49-F238E27FC236}">
                <a16:creationId xmlns:a16="http://schemas.microsoft.com/office/drawing/2014/main" id="{392FDEB6-37C7-3DB4-4596-98C64C6FFE1E}"/>
              </a:ext>
            </a:extLst>
          </p:cNvPr>
          <p:cNvSpPr>
            <a:spLocks noGrp="1"/>
          </p:cNvSpPr>
          <p:nvPr>
            <p:ph type="body" sz="quarter" idx="17" hasCustomPrompt="1"/>
          </p:nvPr>
        </p:nvSpPr>
        <p:spPr>
          <a:xfrm>
            <a:off x="6413758" y="2172747"/>
            <a:ext cx="4762500" cy="3593044"/>
          </a:xfrm>
        </p:spPr>
        <p:txBody>
          <a:bodyPr anchor="t">
            <a:normAutofit/>
          </a:bodyPr>
          <a:lstStyle>
            <a:lvl1pPr marL="0" indent="0">
              <a:lnSpc>
                <a:spcPct val="150000"/>
              </a:lnSpc>
              <a:buFont typeface="Arial" panose="020B0604020202020204" pitchFamily="34" charset="0"/>
              <a:buNone/>
              <a:defRPr sz="2000" b="0" i="0">
                <a:solidFill>
                  <a:schemeClr val="tx1"/>
                </a:solidFill>
                <a:latin typeface="Arial" panose="020B0604020202020204" pitchFamily="34" charset="0"/>
                <a:cs typeface="Arial" panose="020B0604020202020204" pitchFamily="34" charset="0"/>
              </a:defRPr>
            </a:lvl1pPr>
          </a:lstStyle>
          <a:p>
            <a:pPr lvl="0"/>
            <a:r>
              <a:rPr lang="en-US" dirty="0"/>
              <a:t>Get involved in student organizations, committees, and volunteering to build your leadership skills.</a:t>
            </a:r>
          </a:p>
        </p:txBody>
      </p:sp>
      <p:pic>
        <p:nvPicPr>
          <p:cNvPr id="2" name="Picture 1" descr="A green and grey text on a black background&#10;&#10;Description automatically generated">
            <a:extLst>
              <a:ext uri="{FF2B5EF4-FFF2-40B4-BE49-F238E27FC236}">
                <a16:creationId xmlns:a16="http://schemas.microsoft.com/office/drawing/2014/main" id="{32094EE2-A9FD-2BE8-9307-8D455BCB7517}"/>
              </a:ext>
            </a:extLst>
          </p:cNvPr>
          <p:cNvPicPr/>
          <p:nvPr userDrawn="1"/>
        </p:nvPicPr>
        <p:blipFill>
          <a:blip r:embed="rId2"/>
          <a:stretch>
            <a:fillRect/>
          </a:stretch>
        </p:blipFill>
        <p:spPr>
          <a:xfrm>
            <a:off x="9977718" y="6127750"/>
            <a:ext cx="1927952" cy="457200"/>
          </a:xfrm>
          <a:prstGeom prst="rect">
            <a:avLst/>
          </a:prstGeom>
        </p:spPr>
      </p:pic>
    </p:spTree>
    <p:extLst>
      <p:ext uri="{BB962C8B-B14F-4D97-AF65-F5344CB8AC3E}">
        <p14:creationId xmlns:p14="http://schemas.microsoft.com/office/powerpoint/2010/main" val="5761571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F0FA48-8D2A-89FB-FDD7-524A80CFE5DB}"/>
              </a:ext>
            </a:extLst>
          </p:cNvPr>
          <p:cNvSpPr>
            <a:spLocks noGrp="1"/>
          </p:cNvSpPr>
          <p:nvPr>
            <p:ph type="dt" sz="half" idx="10"/>
          </p:nvPr>
        </p:nvSpPr>
        <p:spPr/>
        <p:txBody>
          <a:bodyPr/>
          <a:lstStyle/>
          <a:p>
            <a:fld id="{7AED3C80-C8C8-5F40-AA6F-4F89F641794C}" type="datetimeFigureOut">
              <a:rPr lang="en-US" smtClean="0"/>
              <a:t>4/10/25</a:t>
            </a:fld>
            <a:endParaRPr lang="en-US"/>
          </a:p>
        </p:txBody>
      </p:sp>
      <p:sp>
        <p:nvSpPr>
          <p:cNvPr id="4" name="Footer Placeholder 3">
            <a:extLst>
              <a:ext uri="{FF2B5EF4-FFF2-40B4-BE49-F238E27FC236}">
                <a16:creationId xmlns:a16="http://schemas.microsoft.com/office/drawing/2014/main" id="{B849E8CA-91EB-D4B1-12A1-33CACB6909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A97714E-8B1E-CEA6-678B-B3C4BF6B01A6}"/>
              </a:ext>
            </a:extLst>
          </p:cNvPr>
          <p:cNvSpPr>
            <a:spLocks noGrp="1"/>
          </p:cNvSpPr>
          <p:nvPr>
            <p:ph type="sldNum" sz="quarter" idx="12"/>
          </p:nvPr>
        </p:nvSpPr>
        <p:spPr/>
        <p:txBody>
          <a:bodyPr/>
          <a:lstStyle/>
          <a:p>
            <a:fld id="{B147362C-3F58-1E43-B436-09D704449D21}" type="slidenum">
              <a:rPr lang="en-US" smtClean="0"/>
              <a:t>‹#›</a:t>
            </a:fld>
            <a:endParaRPr lang="en-US"/>
          </a:p>
        </p:txBody>
      </p:sp>
      <p:cxnSp>
        <p:nvCxnSpPr>
          <p:cNvPr id="6" name="Straight Connector 5">
            <a:extLst>
              <a:ext uri="{FF2B5EF4-FFF2-40B4-BE49-F238E27FC236}">
                <a16:creationId xmlns:a16="http://schemas.microsoft.com/office/drawing/2014/main" id="{F2E29D6B-887C-10FA-F8C3-6477549B869B}"/>
              </a:ext>
            </a:extLst>
          </p:cNvPr>
          <p:cNvCxnSpPr/>
          <p:nvPr userDrawn="1"/>
        </p:nvCxnSpPr>
        <p:spPr>
          <a:xfrm>
            <a:off x="873575" y="1546340"/>
            <a:ext cx="2640587" cy="0"/>
          </a:xfrm>
          <a:prstGeom prst="line">
            <a:avLst/>
          </a:prstGeom>
          <a:ln w="57150">
            <a:solidFill>
              <a:srgbClr val="439539"/>
            </a:solidFill>
          </a:ln>
        </p:spPr>
        <p:style>
          <a:lnRef idx="2">
            <a:schemeClr val="accent1"/>
          </a:lnRef>
          <a:fillRef idx="0">
            <a:schemeClr val="accent1"/>
          </a:fillRef>
          <a:effectRef idx="1">
            <a:schemeClr val="accent1"/>
          </a:effectRef>
          <a:fontRef idx="minor">
            <a:schemeClr val="tx1"/>
          </a:fontRef>
        </p:style>
      </p:cxnSp>
      <p:sp>
        <p:nvSpPr>
          <p:cNvPr id="12" name="Picture Placeholder 11">
            <a:extLst>
              <a:ext uri="{FF2B5EF4-FFF2-40B4-BE49-F238E27FC236}">
                <a16:creationId xmlns:a16="http://schemas.microsoft.com/office/drawing/2014/main" id="{E460E977-2838-5921-76EA-879653381D88}"/>
              </a:ext>
            </a:extLst>
          </p:cNvPr>
          <p:cNvSpPr>
            <a:spLocks noGrp="1"/>
          </p:cNvSpPr>
          <p:nvPr>
            <p:ph type="pic" sz="quarter" idx="13"/>
          </p:nvPr>
        </p:nvSpPr>
        <p:spPr>
          <a:xfrm>
            <a:off x="838200" y="2632075"/>
            <a:ext cx="5159375" cy="3248961"/>
          </a:xfrm>
        </p:spPr>
        <p:txBody>
          <a:bodyPr/>
          <a:lstStyle/>
          <a:p>
            <a:endParaRPr lang="en-US" dirty="0"/>
          </a:p>
        </p:txBody>
      </p:sp>
      <p:sp>
        <p:nvSpPr>
          <p:cNvPr id="13" name="Picture Placeholder 11">
            <a:extLst>
              <a:ext uri="{FF2B5EF4-FFF2-40B4-BE49-F238E27FC236}">
                <a16:creationId xmlns:a16="http://schemas.microsoft.com/office/drawing/2014/main" id="{381FA317-4838-F557-4F3C-CE1FE643A35A}"/>
              </a:ext>
            </a:extLst>
          </p:cNvPr>
          <p:cNvSpPr>
            <a:spLocks noGrp="1"/>
          </p:cNvSpPr>
          <p:nvPr>
            <p:ph type="pic" sz="quarter" idx="14"/>
          </p:nvPr>
        </p:nvSpPr>
        <p:spPr>
          <a:xfrm>
            <a:off x="6184106" y="2632075"/>
            <a:ext cx="5159375" cy="3248961"/>
          </a:xfrm>
        </p:spPr>
        <p:txBody>
          <a:bodyPr/>
          <a:lstStyle/>
          <a:p>
            <a:endParaRPr lang="en-US" dirty="0"/>
          </a:p>
        </p:txBody>
      </p:sp>
      <p:sp>
        <p:nvSpPr>
          <p:cNvPr id="15" name="Text Placeholder 14">
            <a:extLst>
              <a:ext uri="{FF2B5EF4-FFF2-40B4-BE49-F238E27FC236}">
                <a16:creationId xmlns:a16="http://schemas.microsoft.com/office/drawing/2014/main" id="{2B22F427-C985-E2FE-24C9-F647BB101590}"/>
              </a:ext>
            </a:extLst>
          </p:cNvPr>
          <p:cNvSpPr>
            <a:spLocks noGrp="1"/>
          </p:cNvSpPr>
          <p:nvPr>
            <p:ph type="body" sz="quarter" idx="15" hasCustomPrompt="1"/>
          </p:nvPr>
        </p:nvSpPr>
        <p:spPr>
          <a:xfrm>
            <a:off x="838200" y="339725"/>
            <a:ext cx="10515600" cy="901700"/>
          </a:xfrm>
        </p:spPr>
        <p:txBody>
          <a:bodyPr anchor="ctr">
            <a:normAutofit/>
          </a:bodyPr>
          <a:lstStyle>
            <a:lvl1pPr marL="0" indent="0">
              <a:buNone/>
              <a:defRPr sz="2500" b="0" i="0">
                <a:solidFill>
                  <a:schemeClr val="tx2"/>
                </a:solidFill>
                <a:latin typeface="Arial" panose="020B0604020202020204" pitchFamily="34" charset="0"/>
                <a:cs typeface="Arial" panose="020B0604020202020204" pitchFamily="34" charset="0"/>
              </a:defRPr>
            </a:lvl1pPr>
          </a:lstStyle>
          <a:p>
            <a:pPr lvl="0"/>
            <a:r>
              <a:rPr lang="en-US" dirty="0"/>
              <a:t>SIGNATURE PROGRAMS: SCHOOL OF BUSINESS ADMINISTRATION</a:t>
            </a:r>
          </a:p>
        </p:txBody>
      </p:sp>
      <p:sp>
        <p:nvSpPr>
          <p:cNvPr id="17" name="Text Placeholder 16">
            <a:extLst>
              <a:ext uri="{FF2B5EF4-FFF2-40B4-BE49-F238E27FC236}">
                <a16:creationId xmlns:a16="http://schemas.microsoft.com/office/drawing/2014/main" id="{F7E9CF56-018A-7AC1-AB99-2C142E698ACF}"/>
              </a:ext>
            </a:extLst>
          </p:cNvPr>
          <p:cNvSpPr>
            <a:spLocks noGrp="1"/>
          </p:cNvSpPr>
          <p:nvPr>
            <p:ph type="body" sz="quarter" idx="16" hasCustomPrompt="1"/>
          </p:nvPr>
        </p:nvSpPr>
        <p:spPr>
          <a:xfrm>
            <a:off x="838200" y="1681163"/>
            <a:ext cx="5159375" cy="823912"/>
          </a:xfrm>
        </p:spPr>
        <p:txBody>
          <a:bodyPr anchor="b">
            <a:normAutofit/>
          </a:bodyPr>
          <a:lstStyle>
            <a:lvl1pPr marL="0" indent="0">
              <a:buNone/>
              <a:defRPr sz="2600" b="0" i="0">
                <a:solidFill>
                  <a:schemeClr val="bg2"/>
                </a:solidFill>
                <a:latin typeface="Arial" panose="020B0604020202020204" pitchFamily="34" charset="0"/>
                <a:cs typeface="Arial" panose="020B0604020202020204" pitchFamily="34" charset="0"/>
              </a:defRPr>
            </a:lvl1pPr>
          </a:lstStyle>
          <a:p>
            <a:pPr lvl="0"/>
            <a:r>
              <a:rPr lang="en-US" dirty="0"/>
              <a:t>Centurion Sales Program</a:t>
            </a:r>
          </a:p>
        </p:txBody>
      </p:sp>
      <p:sp>
        <p:nvSpPr>
          <p:cNvPr id="18" name="Text Placeholder 16">
            <a:extLst>
              <a:ext uri="{FF2B5EF4-FFF2-40B4-BE49-F238E27FC236}">
                <a16:creationId xmlns:a16="http://schemas.microsoft.com/office/drawing/2014/main" id="{04D5B830-543F-189A-289D-1A5904D5737E}"/>
              </a:ext>
            </a:extLst>
          </p:cNvPr>
          <p:cNvSpPr>
            <a:spLocks noGrp="1"/>
          </p:cNvSpPr>
          <p:nvPr>
            <p:ph type="body" sz="quarter" idx="17" hasCustomPrompt="1"/>
          </p:nvPr>
        </p:nvSpPr>
        <p:spPr>
          <a:xfrm>
            <a:off x="6194427" y="1681163"/>
            <a:ext cx="5159375" cy="823912"/>
          </a:xfrm>
        </p:spPr>
        <p:txBody>
          <a:bodyPr anchor="b">
            <a:normAutofit/>
          </a:bodyPr>
          <a:lstStyle>
            <a:lvl1pPr marL="0" indent="0">
              <a:buNone/>
              <a:defRPr sz="2600" b="0" i="0">
                <a:solidFill>
                  <a:schemeClr val="bg2"/>
                </a:solidFill>
                <a:latin typeface="Arial" panose="020B0604020202020204" pitchFamily="34" charset="0"/>
                <a:cs typeface="Arial" panose="020B0604020202020204" pitchFamily="34" charset="0"/>
              </a:defRPr>
            </a:lvl1pPr>
          </a:lstStyle>
          <a:p>
            <a:pPr lvl="0"/>
            <a:r>
              <a:rPr lang="en-US" dirty="0"/>
              <a:t>Study Abroad Innsbruck, Austria</a:t>
            </a:r>
          </a:p>
        </p:txBody>
      </p:sp>
      <p:pic>
        <p:nvPicPr>
          <p:cNvPr id="2" name="Picture 1" descr="A green and grey text on a black background&#10;&#10;Description automatically generated">
            <a:extLst>
              <a:ext uri="{FF2B5EF4-FFF2-40B4-BE49-F238E27FC236}">
                <a16:creationId xmlns:a16="http://schemas.microsoft.com/office/drawing/2014/main" id="{BE5D354C-BD3C-E906-B6DD-9B5670ECD2B3}"/>
              </a:ext>
            </a:extLst>
          </p:cNvPr>
          <p:cNvPicPr/>
          <p:nvPr userDrawn="1"/>
        </p:nvPicPr>
        <p:blipFill>
          <a:blip r:embed="rId2"/>
          <a:stretch>
            <a:fillRect/>
          </a:stretch>
        </p:blipFill>
        <p:spPr>
          <a:xfrm>
            <a:off x="9977718" y="6127750"/>
            <a:ext cx="1927952" cy="457200"/>
          </a:xfrm>
          <a:prstGeom prst="rect">
            <a:avLst/>
          </a:prstGeom>
        </p:spPr>
      </p:pic>
    </p:spTree>
    <p:extLst>
      <p:ext uri="{BB962C8B-B14F-4D97-AF65-F5344CB8AC3E}">
        <p14:creationId xmlns:p14="http://schemas.microsoft.com/office/powerpoint/2010/main" val="40385412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45082478-05E0-48F0-C79C-3954B5C5541C}"/>
              </a:ext>
            </a:extLst>
          </p:cNvPr>
          <p:cNvSpPr>
            <a:spLocks noGrp="1"/>
          </p:cNvSpPr>
          <p:nvPr>
            <p:ph type="body" sz="quarter" idx="14" hasCustomPrompt="1"/>
          </p:nvPr>
        </p:nvSpPr>
        <p:spPr>
          <a:xfrm>
            <a:off x="-277524" y="67250"/>
            <a:ext cx="10363200" cy="2521528"/>
          </a:xfrm>
        </p:spPr>
        <p:txBody>
          <a:bodyPr>
            <a:normAutofit/>
          </a:bodyPr>
          <a:lstStyle>
            <a:lvl1pPr marL="0" indent="0">
              <a:buNone/>
              <a:defRPr sz="20000" b="0" i="1">
                <a:solidFill>
                  <a:schemeClr val="bg2">
                    <a:lumMod val="20000"/>
                    <a:lumOff val="80000"/>
                  </a:schemeClr>
                </a:solidFill>
                <a:latin typeface="Century Schoolbook" panose="02040604050505020304" pitchFamily="18"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quote</a:t>
            </a:r>
            <a:endParaRPr lang="en-US" b="1" i="0" dirty="0">
              <a:solidFill>
                <a:srgbClr val="0F3850"/>
              </a:solidFill>
              <a:effectLst/>
              <a:latin typeface="Playfair Display" pitchFamily="2" charset="77"/>
            </a:endParaRPr>
          </a:p>
        </p:txBody>
      </p:sp>
      <p:sp>
        <p:nvSpPr>
          <p:cNvPr id="4" name="Date Placeholder 3">
            <a:extLst>
              <a:ext uri="{FF2B5EF4-FFF2-40B4-BE49-F238E27FC236}">
                <a16:creationId xmlns:a16="http://schemas.microsoft.com/office/drawing/2014/main" id="{3FAD353A-FA3F-9036-638C-50996B87B83C}"/>
              </a:ext>
            </a:extLst>
          </p:cNvPr>
          <p:cNvSpPr>
            <a:spLocks noGrp="1"/>
          </p:cNvSpPr>
          <p:nvPr>
            <p:ph type="dt" sz="half" idx="10"/>
          </p:nvPr>
        </p:nvSpPr>
        <p:spPr/>
        <p:txBody>
          <a:bodyPr/>
          <a:lstStyle/>
          <a:p>
            <a:fld id="{7AED3C80-C8C8-5F40-AA6F-4F89F641794C}" type="datetimeFigureOut">
              <a:rPr lang="en-US" smtClean="0"/>
              <a:t>4/10/25</a:t>
            </a:fld>
            <a:endParaRPr lang="en-US"/>
          </a:p>
        </p:txBody>
      </p:sp>
      <p:sp>
        <p:nvSpPr>
          <p:cNvPr id="5" name="Footer Placeholder 4">
            <a:extLst>
              <a:ext uri="{FF2B5EF4-FFF2-40B4-BE49-F238E27FC236}">
                <a16:creationId xmlns:a16="http://schemas.microsoft.com/office/drawing/2014/main" id="{5CB1EC27-0BB9-4AF9-D62F-2DF1756F14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97C71A-51B7-426D-BDEF-3D0AC78FD923}"/>
              </a:ext>
            </a:extLst>
          </p:cNvPr>
          <p:cNvSpPr>
            <a:spLocks noGrp="1"/>
          </p:cNvSpPr>
          <p:nvPr>
            <p:ph type="sldNum" sz="quarter" idx="12"/>
          </p:nvPr>
        </p:nvSpPr>
        <p:spPr/>
        <p:txBody>
          <a:bodyPr/>
          <a:lstStyle/>
          <a:p>
            <a:fld id="{B147362C-3F58-1E43-B436-09D704449D21}" type="slidenum">
              <a:rPr lang="en-US" smtClean="0"/>
              <a:t>‹#›</a:t>
            </a:fld>
            <a:endParaRPr lang="en-US"/>
          </a:p>
        </p:txBody>
      </p:sp>
      <p:sp>
        <p:nvSpPr>
          <p:cNvPr id="8" name="Text Placeholder 7">
            <a:extLst>
              <a:ext uri="{FF2B5EF4-FFF2-40B4-BE49-F238E27FC236}">
                <a16:creationId xmlns:a16="http://schemas.microsoft.com/office/drawing/2014/main" id="{A3359AF3-CCCC-4702-9442-53B8E6EEA0F2}"/>
              </a:ext>
            </a:extLst>
          </p:cNvPr>
          <p:cNvSpPr>
            <a:spLocks noGrp="1"/>
          </p:cNvSpPr>
          <p:nvPr>
            <p:ph type="body" sz="quarter" idx="13" hasCustomPrompt="1"/>
          </p:nvPr>
        </p:nvSpPr>
        <p:spPr>
          <a:xfrm>
            <a:off x="838200" y="829684"/>
            <a:ext cx="10515600" cy="512185"/>
          </a:xfrm>
        </p:spPr>
        <p:txBody>
          <a:bodyPr>
            <a:normAutofit/>
          </a:bodyPr>
          <a:lstStyle>
            <a:lvl1pPr marL="0" indent="0">
              <a:buNone/>
              <a:defRPr sz="4400" b="0" i="0">
                <a:solidFill>
                  <a:schemeClr val="tx2"/>
                </a:solidFill>
                <a:latin typeface="Arial" panose="020B0604020202020204" pitchFamily="34" charset="0"/>
                <a:cs typeface="Arial" panose="020B0604020202020204" pitchFamily="34" charset="0"/>
              </a:defRPr>
            </a:lvl1pPr>
          </a:lstStyle>
          <a:p>
            <a:pPr lvl="0"/>
            <a:r>
              <a:rPr lang="en-US" dirty="0"/>
              <a:t>MONTHLY ALL-HANDS</a:t>
            </a:r>
          </a:p>
        </p:txBody>
      </p:sp>
      <p:cxnSp>
        <p:nvCxnSpPr>
          <p:cNvPr id="12" name="Straight Connector 11">
            <a:extLst>
              <a:ext uri="{FF2B5EF4-FFF2-40B4-BE49-F238E27FC236}">
                <a16:creationId xmlns:a16="http://schemas.microsoft.com/office/drawing/2014/main" id="{08C82833-8611-4762-F1EF-9525A6A65A05}"/>
              </a:ext>
            </a:extLst>
          </p:cNvPr>
          <p:cNvCxnSpPr>
            <a:cxnSpLocks/>
          </p:cNvCxnSpPr>
          <p:nvPr userDrawn="1"/>
        </p:nvCxnSpPr>
        <p:spPr>
          <a:xfrm>
            <a:off x="6534364" y="1510145"/>
            <a:ext cx="5962436" cy="0"/>
          </a:xfrm>
          <a:prstGeom prst="line">
            <a:avLst/>
          </a:prstGeom>
          <a:ln w="63500">
            <a:solidFill>
              <a:schemeClr val="bg2">
                <a:lumMod val="20000"/>
                <a:lumOff val="80000"/>
              </a:schemeClr>
            </a:solidFill>
          </a:ln>
        </p:spPr>
        <p:style>
          <a:lnRef idx="2">
            <a:schemeClr val="accent1"/>
          </a:lnRef>
          <a:fillRef idx="0">
            <a:schemeClr val="accent1"/>
          </a:fillRef>
          <a:effectRef idx="1">
            <a:schemeClr val="accent1"/>
          </a:effectRef>
          <a:fontRef idx="minor">
            <a:schemeClr val="tx1"/>
          </a:fontRef>
        </p:style>
      </p:cxnSp>
      <p:sp>
        <p:nvSpPr>
          <p:cNvPr id="16" name="Text Placeholder 15">
            <a:extLst>
              <a:ext uri="{FF2B5EF4-FFF2-40B4-BE49-F238E27FC236}">
                <a16:creationId xmlns:a16="http://schemas.microsoft.com/office/drawing/2014/main" id="{209A096A-1880-313E-2D4E-981CEAB0251C}"/>
              </a:ext>
            </a:extLst>
          </p:cNvPr>
          <p:cNvSpPr>
            <a:spLocks noGrp="1"/>
          </p:cNvSpPr>
          <p:nvPr>
            <p:ph type="body" sz="quarter" idx="15" hasCustomPrompt="1"/>
          </p:nvPr>
        </p:nvSpPr>
        <p:spPr>
          <a:xfrm>
            <a:off x="1761330" y="1688157"/>
            <a:ext cx="8669338" cy="3670300"/>
          </a:xfrm>
        </p:spPr>
        <p:txBody>
          <a:bodyPr>
            <a:normAutofit/>
          </a:bodyPr>
          <a:lstStyle>
            <a:lvl1pPr marL="0" indent="0" algn="ctr">
              <a:lnSpc>
                <a:spcPct val="150000"/>
              </a:lnSpc>
              <a:buNone/>
              <a:defRPr sz="4800" b="0" i="1">
                <a:latin typeface="Arial" panose="020B0604020202020204" pitchFamily="34" charset="0"/>
                <a:cs typeface="Arial" panose="020B0604020202020204" pitchFamily="34" charset="0"/>
              </a:defRPr>
            </a:lvl1pPr>
          </a:lstStyle>
          <a:p>
            <a:pPr lvl="0"/>
            <a:r>
              <a:rPr lang="en-US" dirty="0"/>
              <a:t>“Your education is a dress rehearsal for a life that is yours to lead.”</a:t>
            </a:r>
          </a:p>
        </p:txBody>
      </p:sp>
      <p:sp>
        <p:nvSpPr>
          <p:cNvPr id="18" name="Text Placeholder 17">
            <a:extLst>
              <a:ext uri="{FF2B5EF4-FFF2-40B4-BE49-F238E27FC236}">
                <a16:creationId xmlns:a16="http://schemas.microsoft.com/office/drawing/2014/main" id="{40F8BDAF-74B3-0214-DCE1-26EA1B57B6AA}"/>
              </a:ext>
            </a:extLst>
          </p:cNvPr>
          <p:cNvSpPr>
            <a:spLocks noGrp="1"/>
          </p:cNvSpPr>
          <p:nvPr>
            <p:ph type="body" sz="quarter" idx="16" hasCustomPrompt="1"/>
          </p:nvPr>
        </p:nvSpPr>
        <p:spPr>
          <a:xfrm>
            <a:off x="2888455" y="5536468"/>
            <a:ext cx="6415088" cy="666750"/>
          </a:xfrm>
        </p:spPr>
        <p:txBody>
          <a:bodyPr/>
          <a:lstStyle>
            <a:lvl1pPr marL="0" indent="0" algn="ctr">
              <a:buNone/>
              <a:defRPr b="0" i="0">
                <a:latin typeface="Arial" panose="020B0604020202020204" pitchFamily="34" charset="0"/>
                <a:cs typeface="Arial" panose="020B0604020202020204" pitchFamily="34" charset="0"/>
              </a:defRPr>
            </a:lvl1pPr>
          </a:lstStyle>
          <a:p>
            <a:pPr lvl="0"/>
            <a:r>
              <a:rPr lang="en-US" dirty="0"/>
              <a:t>- Nora Ephron</a:t>
            </a:r>
          </a:p>
        </p:txBody>
      </p:sp>
      <p:pic>
        <p:nvPicPr>
          <p:cNvPr id="2" name="Picture 1" descr="A green and grey text on a black background&#10;&#10;Description automatically generated">
            <a:extLst>
              <a:ext uri="{FF2B5EF4-FFF2-40B4-BE49-F238E27FC236}">
                <a16:creationId xmlns:a16="http://schemas.microsoft.com/office/drawing/2014/main" id="{D8ED494A-65F6-60BA-F05F-13DC93E3E9ED}"/>
              </a:ext>
            </a:extLst>
          </p:cNvPr>
          <p:cNvPicPr/>
          <p:nvPr userDrawn="1"/>
        </p:nvPicPr>
        <p:blipFill>
          <a:blip r:embed="rId2"/>
          <a:stretch>
            <a:fillRect/>
          </a:stretch>
        </p:blipFill>
        <p:spPr>
          <a:xfrm>
            <a:off x="9977718" y="6127750"/>
            <a:ext cx="1927952" cy="457200"/>
          </a:xfrm>
          <a:prstGeom prst="rect">
            <a:avLst/>
          </a:prstGeom>
        </p:spPr>
      </p:pic>
    </p:spTree>
    <p:extLst>
      <p:ext uri="{BB962C8B-B14F-4D97-AF65-F5344CB8AC3E}">
        <p14:creationId xmlns:p14="http://schemas.microsoft.com/office/powerpoint/2010/main" val="24535903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2"/>
        </a:solidFill>
        <a:effectLst/>
      </p:bgPr>
    </p:bg>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FCF8F8A2-3759-73AC-1DB0-809ACF984675}"/>
              </a:ext>
            </a:extLst>
          </p:cNvPr>
          <p:cNvSpPr>
            <a:spLocks noGrp="1"/>
          </p:cNvSpPr>
          <p:nvPr>
            <p:ph type="body" sz="quarter" idx="13" hasCustomPrompt="1"/>
          </p:nvPr>
        </p:nvSpPr>
        <p:spPr>
          <a:xfrm>
            <a:off x="447403" y="3012824"/>
            <a:ext cx="4794748" cy="2252662"/>
          </a:xfrm>
        </p:spPr>
        <p:txBody>
          <a:bodyPr>
            <a:noAutofit/>
          </a:bodyPr>
          <a:lstStyle>
            <a:lvl1pPr marL="0" indent="0">
              <a:buNone/>
              <a:defRPr sz="20000" b="0" i="1">
                <a:solidFill>
                  <a:schemeClr val="bg2">
                    <a:lumMod val="75000"/>
                  </a:schemeClr>
                </a:solidFill>
                <a:latin typeface="Century Schoolbook" panose="02040604050505020304" pitchFamily="18" charset="0"/>
              </a:defRPr>
            </a:lvl1pPr>
          </a:lstStyle>
          <a:p>
            <a:pPr lvl="0"/>
            <a:r>
              <a:rPr lang="en-US" dirty="0"/>
              <a:t>01</a:t>
            </a:r>
          </a:p>
        </p:txBody>
      </p:sp>
      <p:sp>
        <p:nvSpPr>
          <p:cNvPr id="4" name="Date Placeholder 3">
            <a:extLst>
              <a:ext uri="{FF2B5EF4-FFF2-40B4-BE49-F238E27FC236}">
                <a16:creationId xmlns:a16="http://schemas.microsoft.com/office/drawing/2014/main" id="{6B1F6737-A6AC-070D-9C29-E8CF1D28BFE3}"/>
              </a:ext>
            </a:extLst>
          </p:cNvPr>
          <p:cNvSpPr>
            <a:spLocks noGrp="1"/>
          </p:cNvSpPr>
          <p:nvPr>
            <p:ph type="dt" sz="half" idx="10"/>
          </p:nvPr>
        </p:nvSpPr>
        <p:spPr/>
        <p:txBody>
          <a:bodyPr/>
          <a:lstStyle/>
          <a:p>
            <a:fld id="{7AED3C80-C8C8-5F40-AA6F-4F89F641794C}" type="datetimeFigureOut">
              <a:rPr lang="en-US" smtClean="0"/>
              <a:t>4/10/25</a:t>
            </a:fld>
            <a:endParaRPr lang="en-US"/>
          </a:p>
        </p:txBody>
      </p:sp>
      <p:sp>
        <p:nvSpPr>
          <p:cNvPr id="5" name="Footer Placeholder 4">
            <a:extLst>
              <a:ext uri="{FF2B5EF4-FFF2-40B4-BE49-F238E27FC236}">
                <a16:creationId xmlns:a16="http://schemas.microsoft.com/office/drawing/2014/main" id="{31C960BE-F9F8-5FE9-A664-52743B0988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9A05AE-65E0-9E81-2185-21FDEEA42953}"/>
              </a:ext>
            </a:extLst>
          </p:cNvPr>
          <p:cNvSpPr>
            <a:spLocks noGrp="1"/>
          </p:cNvSpPr>
          <p:nvPr>
            <p:ph type="sldNum" sz="quarter" idx="12"/>
          </p:nvPr>
        </p:nvSpPr>
        <p:spPr/>
        <p:txBody>
          <a:bodyPr/>
          <a:lstStyle/>
          <a:p>
            <a:fld id="{B147362C-3F58-1E43-B436-09D704449D21}" type="slidenum">
              <a:rPr lang="en-US" smtClean="0"/>
              <a:t>‹#›</a:t>
            </a:fld>
            <a:endParaRPr lang="en-US"/>
          </a:p>
        </p:txBody>
      </p:sp>
      <p:sp>
        <p:nvSpPr>
          <p:cNvPr id="16" name="Text Placeholder 15">
            <a:extLst>
              <a:ext uri="{FF2B5EF4-FFF2-40B4-BE49-F238E27FC236}">
                <a16:creationId xmlns:a16="http://schemas.microsoft.com/office/drawing/2014/main" id="{9EBA94CF-72AE-3DEB-2C68-D6DA2FAD50E2}"/>
              </a:ext>
            </a:extLst>
          </p:cNvPr>
          <p:cNvSpPr>
            <a:spLocks noGrp="1"/>
          </p:cNvSpPr>
          <p:nvPr>
            <p:ph type="body" sz="quarter" idx="14" hasCustomPrompt="1"/>
          </p:nvPr>
        </p:nvSpPr>
        <p:spPr>
          <a:xfrm>
            <a:off x="548640" y="3931920"/>
            <a:ext cx="9954260" cy="2252662"/>
          </a:xfrm>
        </p:spPr>
        <p:txBody>
          <a:bodyPr anchor="b">
            <a:normAutofit/>
          </a:bodyPr>
          <a:lstStyle>
            <a:lvl1pPr marL="0" indent="0">
              <a:buNone/>
              <a:defRPr sz="8000" b="0" i="0">
                <a:solidFill>
                  <a:schemeClr val="bg1"/>
                </a:solidFill>
                <a:latin typeface="Arial" panose="020B0604020202020204" pitchFamily="34" charset="0"/>
                <a:cs typeface="Arial" panose="020B0604020202020204" pitchFamily="34" charset="0"/>
              </a:defRPr>
            </a:lvl1pPr>
          </a:lstStyle>
          <a:p>
            <a:pPr lvl="0"/>
            <a:r>
              <a:rPr lang="en-US" dirty="0"/>
              <a:t>Student Resources</a:t>
            </a:r>
          </a:p>
        </p:txBody>
      </p:sp>
    </p:spTree>
    <p:extLst>
      <p:ext uri="{BB962C8B-B14F-4D97-AF65-F5344CB8AC3E}">
        <p14:creationId xmlns:p14="http://schemas.microsoft.com/office/powerpoint/2010/main" val="40492144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D7C976-A5DD-FF14-8FC6-68D9B3396B1E}"/>
              </a:ext>
            </a:extLst>
          </p:cNvPr>
          <p:cNvSpPr>
            <a:spLocks noGrp="1"/>
          </p:cNvSpPr>
          <p:nvPr>
            <p:ph type="dt" sz="half" idx="10"/>
          </p:nvPr>
        </p:nvSpPr>
        <p:spPr/>
        <p:txBody>
          <a:bodyPr/>
          <a:lstStyle/>
          <a:p>
            <a:fld id="{7AED3C80-C8C8-5F40-AA6F-4F89F641794C}" type="datetimeFigureOut">
              <a:rPr lang="en-US" smtClean="0"/>
              <a:t>4/10/25</a:t>
            </a:fld>
            <a:endParaRPr lang="en-US"/>
          </a:p>
        </p:txBody>
      </p:sp>
      <p:sp>
        <p:nvSpPr>
          <p:cNvPr id="3" name="Footer Placeholder 2">
            <a:extLst>
              <a:ext uri="{FF2B5EF4-FFF2-40B4-BE49-F238E27FC236}">
                <a16:creationId xmlns:a16="http://schemas.microsoft.com/office/drawing/2014/main" id="{57FD44BB-F4F0-8844-9D36-2D094BB54C5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FE2C93F-24E1-16E7-BF9E-D886B1F4B00A}"/>
              </a:ext>
            </a:extLst>
          </p:cNvPr>
          <p:cNvSpPr>
            <a:spLocks noGrp="1"/>
          </p:cNvSpPr>
          <p:nvPr>
            <p:ph type="sldNum" sz="quarter" idx="12"/>
          </p:nvPr>
        </p:nvSpPr>
        <p:spPr/>
        <p:txBody>
          <a:bodyPr/>
          <a:lstStyle/>
          <a:p>
            <a:fld id="{B147362C-3F58-1E43-B436-09D704449D21}" type="slidenum">
              <a:rPr lang="en-US" smtClean="0"/>
              <a:t>‹#›</a:t>
            </a:fld>
            <a:endParaRPr lang="en-US"/>
          </a:p>
        </p:txBody>
      </p:sp>
      <p:sp>
        <p:nvSpPr>
          <p:cNvPr id="5" name="Picture Placeholder 2">
            <a:extLst>
              <a:ext uri="{FF2B5EF4-FFF2-40B4-BE49-F238E27FC236}">
                <a16:creationId xmlns:a16="http://schemas.microsoft.com/office/drawing/2014/main" id="{9BD447C4-CE8B-2A28-B614-9124E378731C}"/>
              </a:ext>
            </a:extLst>
          </p:cNvPr>
          <p:cNvSpPr>
            <a:spLocks noGrp="1"/>
          </p:cNvSpPr>
          <p:nvPr>
            <p:ph type="pic" idx="14"/>
          </p:nvPr>
        </p:nvSpPr>
        <p:spPr>
          <a:xfrm>
            <a:off x="5865812" y="2729705"/>
            <a:ext cx="6326188" cy="412829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6" name="Picture Placeholder 2">
            <a:extLst>
              <a:ext uri="{FF2B5EF4-FFF2-40B4-BE49-F238E27FC236}">
                <a16:creationId xmlns:a16="http://schemas.microsoft.com/office/drawing/2014/main" id="{89F5AD6C-714F-2E2A-9E24-85DCEBF44267}"/>
              </a:ext>
            </a:extLst>
          </p:cNvPr>
          <p:cNvSpPr>
            <a:spLocks noGrp="1"/>
          </p:cNvSpPr>
          <p:nvPr>
            <p:ph type="pic" idx="15"/>
          </p:nvPr>
        </p:nvSpPr>
        <p:spPr>
          <a:xfrm>
            <a:off x="5865812" y="1"/>
            <a:ext cx="3227294" cy="272970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7" name="Picture Placeholder 2">
            <a:extLst>
              <a:ext uri="{FF2B5EF4-FFF2-40B4-BE49-F238E27FC236}">
                <a16:creationId xmlns:a16="http://schemas.microsoft.com/office/drawing/2014/main" id="{733468AC-303B-C8B8-E59F-C29AF9A7073D}"/>
              </a:ext>
            </a:extLst>
          </p:cNvPr>
          <p:cNvSpPr>
            <a:spLocks noGrp="1"/>
          </p:cNvSpPr>
          <p:nvPr>
            <p:ph type="pic" idx="16"/>
          </p:nvPr>
        </p:nvSpPr>
        <p:spPr>
          <a:xfrm>
            <a:off x="0" y="0"/>
            <a:ext cx="5865812"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8" name="Picture Placeholder 2">
            <a:extLst>
              <a:ext uri="{FF2B5EF4-FFF2-40B4-BE49-F238E27FC236}">
                <a16:creationId xmlns:a16="http://schemas.microsoft.com/office/drawing/2014/main" id="{2B23D786-828D-82FE-C552-5B6EE24B0834}"/>
              </a:ext>
            </a:extLst>
          </p:cNvPr>
          <p:cNvSpPr>
            <a:spLocks noGrp="1"/>
          </p:cNvSpPr>
          <p:nvPr>
            <p:ph type="pic" idx="17"/>
          </p:nvPr>
        </p:nvSpPr>
        <p:spPr>
          <a:xfrm>
            <a:off x="20824" y="3424518"/>
            <a:ext cx="5865812" cy="343348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9" name="Picture Placeholder 2">
            <a:extLst>
              <a:ext uri="{FF2B5EF4-FFF2-40B4-BE49-F238E27FC236}">
                <a16:creationId xmlns:a16="http://schemas.microsoft.com/office/drawing/2014/main" id="{FF4690A9-4036-7255-B829-7CC82045D778}"/>
              </a:ext>
            </a:extLst>
          </p:cNvPr>
          <p:cNvSpPr>
            <a:spLocks noGrp="1"/>
          </p:cNvSpPr>
          <p:nvPr>
            <p:ph type="pic" idx="18"/>
          </p:nvPr>
        </p:nvSpPr>
        <p:spPr>
          <a:xfrm>
            <a:off x="9093106" y="0"/>
            <a:ext cx="3098894" cy="272970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pic>
        <p:nvPicPr>
          <p:cNvPr id="10" name="Picture 9" descr="A white text on a black background&#10;&#10;Description automatically generated">
            <a:extLst>
              <a:ext uri="{FF2B5EF4-FFF2-40B4-BE49-F238E27FC236}">
                <a16:creationId xmlns:a16="http://schemas.microsoft.com/office/drawing/2014/main" id="{26DEC15A-AEC4-837A-6E0F-B7EC6A9B7A5D}"/>
              </a:ext>
            </a:extLst>
          </p:cNvPr>
          <p:cNvPicPr/>
          <p:nvPr userDrawn="1"/>
        </p:nvPicPr>
        <p:blipFill>
          <a:blip r:embed="rId2"/>
          <a:stretch>
            <a:fillRect/>
          </a:stretch>
        </p:blipFill>
        <p:spPr>
          <a:xfrm>
            <a:off x="9977718" y="6127750"/>
            <a:ext cx="1925198" cy="457200"/>
          </a:xfrm>
          <a:prstGeom prst="rect">
            <a:avLst/>
          </a:prstGeom>
        </p:spPr>
      </p:pic>
    </p:spTree>
    <p:extLst>
      <p:ext uri="{BB962C8B-B14F-4D97-AF65-F5344CB8AC3E}">
        <p14:creationId xmlns:p14="http://schemas.microsoft.com/office/powerpoint/2010/main" val="21600172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C5CB50-EB94-E429-BF22-7B9084E6BF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6D80C92-D65E-0B86-CF15-832048B1CE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AC63E1A-8B19-91AD-D70E-D53725144D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AED3C80-C8C8-5F40-AA6F-4F89F641794C}" type="datetimeFigureOut">
              <a:rPr lang="en-US" smtClean="0"/>
              <a:t>4/10/25</a:t>
            </a:fld>
            <a:endParaRPr lang="en-US" dirty="0"/>
          </a:p>
        </p:txBody>
      </p:sp>
      <p:sp>
        <p:nvSpPr>
          <p:cNvPr id="5" name="Footer Placeholder 4">
            <a:extLst>
              <a:ext uri="{FF2B5EF4-FFF2-40B4-BE49-F238E27FC236}">
                <a16:creationId xmlns:a16="http://schemas.microsoft.com/office/drawing/2014/main" id="{0356D185-3BA1-D3D2-1B32-7F5D550FC8C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82F76E5-0DDC-390E-ACEC-429A9B1F81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147362C-3F58-1E43-B436-09D704449D21}" type="slidenum">
              <a:rPr lang="en-US" smtClean="0"/>
              <a:t>‹#›</a:t>
            </a:fld>
            <a:endParaRPr lang="en-US"/>
          </a:p>
        </p:txBody>
      </p:sp>
    </p:spTree>
    <p:extLst>
      <p:ext uri="{BB962C8B-B14F-4D97-AF65-F5344CB8AC3E}">
        <p14:creationId xmlns:p14="http://schemas.microsoft.com/office/powerpoint/2010/main" val="26108175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2" r:id="rId7"/>
    <p:sldLayoutId id="2147483663" r:id="rId8"/>
    <p:sldLayoutId id="2147483655" r:id="rId9"/>
    <p:sldLayoutId id="2147483660" r:id="rId10"/>
    <p:sldLayoutId id="2147483661" r:id="rId11"/>
    <p:sldLayoutId id="2147483664" r:id="rId12"/>
    <p:sldLayoutId id="2147483665" r:id="rId13"/>
  </p:sldLayoutIdLst>
  <p:txStyles>
    <p:titleStyle>
      <a:lvl1pPr algn="l" defTabSz="914400" rtl="0" eaLnBrk="1" latinLnBrk="0" hangingPunct="1">
        <a:lnSpc>
          <a:spcPct val="90000"/>
        </a:lnSpc>
        <a:spcBef>
          <a:spcPct val="0"/>
        </a:spcBef>
        <a:buNone/>
        <a:defRPr sz="4400" b="0" i="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5.xml"/><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 y="1"/>
            <a:ext cx="1214495" cy="6857999"/>
          </a:xfrm>
          <a:prstGeom prst="rect">
            <a:avLst/>
          </a:prstGeom>
          <a:pattFill prst="pct10">
            <a:fgClr>
              <a:srgbClr val="C8425D"/>
            </a:fgClr>
            <a:bgClr>
              <a:schemeClr val="bg1">
                <a:lumMod val="95000"/>
              </a:schemeClr>
            </a:bgClr>
          </a:patt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4" name="TextBox 3"/>
          <p:cNvSpPr txBox="1"/>
          <p:nvPr/>
        </p:nvSpPr>
        <p:spPr>
          <a:xfrm>
            <a:off x="1557854" y="252180"/>
            <a:ext cx="9782333" cy="666849"/>
          </a:xfrm>
          <a:prstGeom prst="rect">
            <a:avLst/>
          </a:prstGeom>
          <a:noFill/>
        </p:spPr>
        <p:txBody>
          <a:bodyPr wrap="square" rtlCol="0">
            <a:spAutoFit/>
          </a:bodyPr>
          <a:lstStyle/>
          <a:p>
            <a:pPr>
              <a:lnSpc>
                <a:spcPct val="130000"/>
              </a:lnSpc>
            </a:pPr>
            <a:r>
              <a:rPr lang="en-US" sz="3200" b="1" dirty="0">
                <a:latin typeface="Franklin Gothic Medium"/>
                <a:cs typeface="Franklin Gothic Medium"/>
              </a:rPr>
              <a:t>A few tips to keep in mind when using this template: </a:t>
            </a:r>
          </a:p>
        </p:txBody>
      </p:sp>
      <p:sp>
        <p:nvSpPr>
          <p:cNvPr id="5" name="Text Placeholder 1"/>
          <p:cNvSpPr txBox="1">
            <a:spLocks/>
          </p:cNvSpPr>
          <p:nvPr/>
        </p:nvSpPr>
        <p:spPr>
          <a:xfrm>
            <a:off x="1527067" y="1200133"/>
            <a:ext cx="9813120" cy="5414343"/>
          </a:xfrm>
          <a:prstGeom prst="rect">
            <a:avLst/>
          </a:prstGeom>
          <a:noFill/>
        </p:spPr>
        <p:txBody>
          <a:bodyPr>
            <a:noAutofit/>
          </a:bodyPr>
          <a:lstStyle>
            <a:lvl1pPr marL="342900" indent="-342900" algn="l" defTabSz="457200" rtl="0" eaLnBrk="1" latinLnBrk="0" hangingPunct="1">
              <a:spcBef>
                <a:spcPct val="20000"/>
              </a:spcBef>
              <a:buClr>
                <a:srgbClr val="E5425D"/>
              </a:buClr>
              <a:buFont typeface="Arial"/>
              <a:buChar char="•"/>
              <a:defRPr sz="3200" b="0" i="0" kern="1200">
                <a:solidFill>
                  <a:schemeClr val="tx1">
                    <a:lumMod val="50000"/>
                  </a:schemeClr>
                </a:solidFill>
                <a:latin typeface="Baskerville"/>
                <a:ea typeface="+mn-ea"/>
                <a:cs typeface="Verdana"/>
              </a:defRPr>
            </a:lvl1pPr>
            <a:lvl2pPr marL="742950" indent="-285750" algn="l" defTabSz="457200" rtl="0" eaLnBrk="1" latinLnBrk="0" hangingPunct="1">
              <a:spcBef>
                <a:spcPct val="20000"/>
              </a:spcBef>
              <a:buClr>
                <a:srgbClr val="E5425D"/>
              </a:buClr>
              <a:buFont typeface="Arial" panose="020B0604020202020204" pitchFamily="34" charset="0"/>
              <a:buChar char="•"/>
              <a:defRPr sz="2400" b="0" i="0" kern="1200">
                <a:solidFill>
                  <a:schemeClr val="tx1">
                    <a:lumMod val="50000"/>
                  </a:schemeClr>
                </a:solidFill>
                <a:latin typeface="Baskerville"/>
                <a:ea typeface="+mn-ea"/>
                <a:cs typeface="Verdana"/>
              </a:defRPr>
            </a:lvl2pPr>
            <a:lvl3pPr marL="1143000" indent="-228600" algn="l" defTabSz="457200" rtl="0" eaLnBrk="1" latinLnBrk="0" hangingPunct="1">
              <a:spcBef>
                <a:spcPct val="20000"/>
              </a:spcBef>
              <a:buClr>
                <a:srgbClr val="E5425D"/>
              </a:buClr>
              <a:buFont typeface="Arial"/>
              <a:buChar char="•"/>
              <a:defRPr sz="2400" b="0" i="0" kern="1200">
                <a:solidFill>
                  <a:schemeClr val="tx1">
                    <a:lumMod val="50000"/>
                  </a:schemeClr>
                </a:solidFill>
                <a:latin typeface="Baskerville"/>
                <a:ea typeface="+mn-ea"/>
                <a:cs typeface="Verdana"/>
              </a:defRPr>
            </a:lvl3pPr>
            <a:lvl4pPr marL="1600200" indent="-228600" algn="l" defTabSz="457200" rtl="0" eaLnBrk="1" latinLnBrk="0" hangingPunct="1">
              <a:spcBef>
                <a:spcPct val="20000"/>
              </a:spcBef>
              <a:buClr>
                <a:srgbClr val="E5425D"/>
              </a:buClr>
              <a:buFont typeface="Arial" panose="020B0604020202020204" pitchFamily="34" charset="0"/>
              <a:buChar char="•"/>
              <a:defRPr sz="2000" b="0" i="0" kern="1200">
                <a:solidFill>
                  <a:schemeClr val="tx1">
                    <a:lumMod val="50000"/>
                  </a:schemeClr>
                </a:solidFill>
                <a:latin typeface="Baskerville"/>
                <a:ea typeface="+mn-ea"/>
                <a:cs typeface="Verdana"/>
              </a:defRPr>
            </a:lvl4pPr>
            <a:lvl5pPr marL="2057400" indent="-228600" algn="l" defTabSz="457200" rtl="0" eaLnBrk="1" latinLnBrk="0" hangingPunct="1">
              <a:spcBef>
                <a:spcPct val="20000"/>
              </a:spcBef>
              <a:buClr>
                <a:srgbClr val="E5425D"/>
              </a:buClr>
              <a:buFont typeface="Arial" panose="020B0604020202020204" pitchFamily="34" charset="0"/>
              <a:buChar char="•"/>
              <a:defRPr sz="2000" b="0" i="0" kern="1200">
                <a:solidFill>
                  <a:schemeClr val="tx1">
                    <a:lumMod val="50000"/>
                  </a:schemeClr>
                </a:solidFill>
                <a:latin typeface="Baskerville"/>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133" b="1" dirty="0">
                <a:latin typeface="Franklin Gothic Medium"/>
                <a:cs typeface="Franklin Gothic Medium"/>
              </a:rPr>
              <a:t>Use this as is a guide, not a manual. </a:t>
            </a:r>
            <a:r>
              <a:rPr lang="en-US" sz="1867" dirty="0">
                <a:latin typeface="Franklin Gothic Medium"/>
                <a:cs typeface="Franklin Gothic Medium"/>
              </a:rPr>
              <a:t>Create a PowerPoint that tells your story best.</a:t>
            </a:r>
          </a:p>
          <a:p>
            <a:pPr marL="0" indent="0">
              <a:lnSpc>
                <a:spcPct val="50000"/>
              </a:lnSpc>
              <a:buNone/>
            </a:pPr>
            <a:endParaRPr lang="en-US" sz="1867" dirty="0">
              <a:latin typeface="Franklin Gothic Medium"/>
              <a:cs typeface="Franklin Gothic Medium"/>
            </a:endParaRPr>
          </a:p>
          <a:p>
            <a:pPr marL="0" indent="0">
              <a:buNone/>
            </a:pPr>
            <a:r>
              <a:rPr lang="en-US" sz="2133" b="1" dirty="0">
                <a:latin typeface="Franklin Gothic Medium"/>
                <a:cs typeface="Franklin Gothic Medium"/>
              </a:rPr>
              <a:t>We designed these templates with both Mac and PC users in mind. </a:t>
            </a:r>
            <a:r>
              <a:rPr lang="en-US" sz="1867" dirty="0">
                <a:latin typeface="Franklin Gothic Medium"/>
                <a:cs typeface="Franklin Gothic Medium"/>
              </a:rPr>
              <a:t>Not all versions of PowerPoint are created equal. If a display looks distorted, simply adjust the slide to your liking. (Similarly, while we encourage you to use premium fonts, they aren’t compatible with computers that don’t already have them installed. That’s why you’ll only see Mac and PC friendly fonts here). </a:t>
            </a:r>
          </a:p>
          <a:p>
            <a:pPr marL="0" indent="0">
              <a:lnSpc>
                <a:spcPct val="50000"/>
              </a:lnSpc>
              <a:buNone/>
            </a:pPr>
            <a:endParaRPr lang="en-US" sz="1867" b="1" dirty="0">
              <a:latin typeface="Franklin Gothic Medium"/>
              <a:cs typeface="Franklin Gothic Medium"/>
            </a:endParaRPr>
          </a:p>
          <a:p>
            <a:pPr marL="0" indent="0">
              <a:buNone/>
            </a:pPr>
            <a:r>
              <a:rPr lang="en-US" sz="2133" b="1" dirty="0">
                <a:latin typeface="Franklin Gothic Medium"/>
                <a:cs typeface="Franklin Gothic Medium"/>
              </a:rPr>
              <a:t>Add a new slide. </a:t>
            </a:r>
            <a:r>
              <a:rPr lang="en-US" sz="1867" dirty="0">
                <a:latin typeface="Franklin Gothic Medium"/>
                <a:cs typeface="Franklin Gothic Medium"/>
              </a:rPr>
              <a:t>Click ‘New Slide’ or the ‘New Slide’ dropdown arrow to choose a layout. </a:t>
            </a:r>
          </a:p>
          <a:p>
            <a:pPr marL="0" indent="0">
              <a:lnSpc>
                <a:spcPct val="50000"/>
              </a:lnSpc>
              <a:buNone/>
            </a:pPr>
            <a:endParaRPr lang="en-US" sz="1867" dirty="0">
              <a:latin typeface="Franklin Gothic Medium"/>
              <a:cs typeface="Franklin Gothic Medium"/>
            </a:endParaRPr>
          </a:p>
          <a:p>
            <a:pPr marL="0" indent="0">
              <a:buNone/>
            </a:pPr>
            <a:r>
              <a:rPr lang="en-US" sz="2133" b="1" dirty="0">
                <a:latin typeface="Franklin Gothic Medium"/>
                <a:cs typeface="Franklin Gothic Medium"/>
              </a:rPr>
              <a:t>Add text. </a:t>
            </a:r>
            <a:r>
              <a:rPr lang="en-US" sz="1867" dirty="0">
                <a:latin typeface="Franklin Gothic Medium"/>
                <a:cs typeface="Franklin Gothic Medium"/>
              </a:rPr>
              <a:t>Click on the text box placeholders to type in your own content. </a:t>
            </a:r>
          </a:p>
          <a:p>
            <a:pPr marL="0" indent="0">
              <a:lnSpc>
                <a:spcPct val="50000"/>
              </a:lnSpc>
              <a:buNone/>
            </a:pPr>
            <a:endParaRPr lang="en-US" sz="1867" dirty="0">
              <a:latin typeface="Franklin Gothic Medium"/>
              <a:cs typeface="Franklin Gothic Medium"/>
            </a:endParaRPr>
          </a:p>
          <a:p>
            <a:pPr marL="0" indent="0">
              <a:buNone/>
            </a:pPr>
            <a:r>
              <a:rPr lang="en-US" sz="2133" b="1" dirty="0">
                <a:latin typeface="Franklin Gothic Medium"/>
                <a:cs typeface="Franklin Gothic Medium"/>
              </a:rPr>
              <a:t>Mix and match. </a:t>
            </a:r>
            <a:r>
              <a:rPr lang="en-US" sz="1867" dirty="0">
                <a:latin typeface="Franklin Gothic Medium"/>
                <a:cs typeface="Franklin Gothic Medium"/>
              </a:rPr>
              <a:t>If you like a design element on one slide and want to include it on others, just right hand click the object to Copy and Paste it. </a:t>
            </a:r>
          </a:p>
          <a:p>
            <a:pPr marL="0" indent="0">
              <a:lnSpc>
                <a:spcPct val="50000"/>
              </a:lnSpc>
              <a:buNone/>
            </a:pPr>
            <a:endParaRPr lang="en-US" sz="1867" dirty="0">
              <a:latin typeface="Franklin Gothic Medium"/>
              <a:cs typeface="Franklin Gothic Medium"/>
            </a:endParaRPr>
          </a:p>
          <a:p>
            <a:pPr marL="0" indent="0">
              <a:buNone/>
            </a:pPr>
            <a:r>
              <a:rPr lang="en-US" sz="2133" b="1" dirty="0">
                <a:latin typeface="Franklin Gothic Medium"/>
                <a:cs typeface="Franklin Gothic Medium"/>
              </a:rPr>
              <a:t>Have fun! </a:t>
            </a:r>
            <a:r>
              <a:rPr lang="en-US" sz="1867" dirty="0">
                <a:latin typeface="Franklin Gothic Medium"/>
                <a:cs typeface="Franklin Gothic Medium"/>
              </a:rPr>
              <a:t>Experiment with different styles and PowerPoint tools. You can always click Undo to go back a few steps. </a:t>
            </a:r>
            <a:endParaRPr lang="en-US" sz="1867" b="1" dirty="0">
              <a:latin typeface="Franklin Gothic Medium"/>
              <a:cs typeface="Franklin Gothic Medium"/>
            </a:endParaRPr>
          </a:p>
          <a:p>
            <a:pPr marL="0" indent="0">
              <a:lnSpc>
                <a:spcPct val="110000"/>
              </a:lnSpc>
              <a:buNone/>
            </a:pPr>
            <a:endParaRPr lang="en-US" sz="1867" dirty="0">
              <a:latin typeface="Franklin Gothic Medium"/>
              <a:cs typeface="Franklin Gothic Medium"/>
            </a:endParaRPr>
          </a:p>
          <a:p>
            <a:pPr marL="0" indent="0">
              <a:lnSpc>
                <a:spcPct val="110000"/>
              </a:lnSpc>
              <a:buNone/>
            </a:pPr>
            <a:endParaRPr lang="en-US" sz="1867" dirty="0">
              <a:latin typeface="Franklin Gothic Medium"/>
              <a:cs typeface="Franklin Gothic Medium"/>
            </a:endParaRPr>
          </a:p>
          <a:p>
            <a:pPr marL="0" indent="0">
              <a:lnSpc>
                <a:spcPct val="110000"/>
              </a:lnSpc>
              <a:buNone/>
            </a:pPr>
            <a:endParaRPr lang="en-US" sz="1867" dirty="0">
              <a:latin typeface="Franklin Gothic Medium"/>
              <a:cs typeface="Franklin Gothic Medium"/>
            </a:endParaRPr>
          </a:p>
        </p:txBody>
      </p:sp>
    </p:spTree>
    <p:extLst>
      <p:ext uri="{BB962C8B-B14F-4D97-AF65-F5344CB8AC3E}">
        <p14:creationId xmlns:p14="http://schemas.microsoft.com/office/powerpoint/2010/main" val="14062211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B5C851-5FC4-6E07-0379-3158B9D184C2}"/>
              </a:ext>
            </a:extLst>
          </p:cNvPr>
          <p:cNvSpPr>
            <a:spLocks noGrp="1"/>
          </p:cNvSpPr>
          <p:nvPr>
            <p:ph type="body" sz="quarter" idx="13"/>
          </p:nvPr>
        </p:nvSpPr>
        <p:spPr/>
        <p:txBody>
          <a:bodyPr>
            <a:normAutofit fontScale="92500" lnSpcReduction="10000"/>
          </a:bodyPr>
          <a:lstStyle/>
          <a:p>
            <a:endParaRPr lang="en-US" dirty="0"/>
          </a:p>
        </p:txBody>
      </p:sp>
      <p:sp>
        <p:nvSpPr>
          <p:cNvPr id="3" name="Text Placeholder 2">
            <a:extLst>
              <a:ext uri="{FF2B5EF4-FFF2-40B4-BE49-F238E27FC236}">
                <a16:creationId xmlns:a16="http://schemas.microsoft.com/office/drawing/2014/main" id="{E88235D9-B218-33E1-7EAC-5138709EEDF8}"/>
              </a:ext>
            </a:extLst>
          </p:cNvPr>
          <p:cNvSpPr>
            <a:spLocks noGrp="1"/>
          </p:cNvSpPr>
          <p:nvPr>
            <p:ph type="body" sz="quarter" idx="14"/>
          </p:nvPr>
        </p:nvSpPr>
        <p:spPr/>
        <p:txBody>
          <a:bodyPr/>
          <a:lstStyle/>
          <a:p>
            <a:endParaRPr lang="en-US" dirty="0"/>
          </a:p>
        </p:txBody>
      </p:sp>
      <p:sp>
        <p:nvSpPr>
          <p:cNvPr id="4" name="Text Placeholder 3">
            <a:extLst>
              <a:ext uri="{FF2B5EF4-FFF2-40B4-BE49-F238E27FC236}">
                <a16:creationId xmlns:a16="http://schemas.microsoft.com/office/drawing/2014/main" id="{7928B723-9B41-766C-6D09-D84632CF21CE}"/>
              </a:ext>
            </a:extLst>
          </p:cNvPr>
          <p:cNvSpPr>
            <a:spLocks noGrp="1"/>
          </p:cNvSpPr>
          <p:nvPr>
            <p:ph type="body" sz="quarter" idx="15"/>
          </p:nvPr>
        </p:nvSpPr>
        <p:spPr/>
        <p:txBody>
          <a:bodyPr>
            <a:normAutofit fontScale="92500" lnSpcReduction="10000"/>
          </a:bodyPr>
          <a:lstStyle/>
          <a:p>
            <a:endParaRPr lang="en-US" dirty="0"/>
          </a:p>
        </p:txBody>
      </p:sp>
      <p:sp>
        <p:nvSpPr>
          <p:cNvPr id="5" name="Text Placeholder 4">
            <a:extLst>
              <a:ext uri="{FF2B5EF4-FFF2-40B4-BE49-F238E27FC236}">
                <a16:creationId xmlns:a16="http://schemas.microsoft.com/office/drawing/2014/main" id="{0962A6A5-E010-B9D0-384A-27BF9DA8CBCE}"/>
              </a:ext>
            </a:extLst>
          </p:cNvPr>
          <p:cNvSpPr>
            <a:spLocks noGrp="1"/>
          </p:cNvSpPr>
          <p:nvPr>
            <p:ph type="body" sz="quarter" idx="16"/>
          </p:nvPr>
        </p:nvSpPr>
        <p:spPr/>
        <p:txBody>
          <a:bodyPr/>
          <a:lstStyle/>
          <a:p>
            <a:endParaRPr lang="en-US" dirty="0"/>
          </a:p>
        </p:txBody>
      </p:sp>
      <p:sp>
        <p:nvSpPr>
          <p:cNvPr id="6" name="Text Placeholder 5">
            <a:extLst>
              <a:ext uri="{FF2B5EF4-FFF2-40B4-BE49-F238E27FC236}">
                <a16:creationId xmlns:a16="http://schemas.microsoft.com/office/drawing/2014/main" id="{675481F2-E96D-7B0C-F50C-881B591844DE}"/>
              </a:ext>
            </a:extLst>
          </p:cNvPr>
          <p:cNvSpPr>
            <a:spLocks noGrp="1"/>
          </p:cNvSpPr>
          <p:nvPr>
            <p:ph type="body" sz="quarter" idx="17"/>
          </p:nvPr>
        </p:nvSpPr>
        <p:spPr/>
        <p:txBody>
          <a:bodyPr>
            <a:normAutofit fontScale="92500" lnSpcReduction="10000"/>
          </a:bodyPr>
          <a:lstStyle/>
          <a:p>
            <a:endParaRPr lang="en-US" dirty="0"/>
          </a:p>
        </p:txBody>
      </p:sp>
      <p:sp>
        <p:nvSpPr>
          <p:cNvPr id="7" name="Text Placeholder 6">
            <a:extLst>
              <a:ext uri="{FF2B5EF4-FFF2-40B4-BE49-F238E27FC236}">
                <a16:creationId xmlns:a16="http://schemas.microsoft.com/office/drawing/2014/main" id="{AD549CBC-2773-0118-EF5E-77B6C15F2F16}"/>
              </a:ext>
            </a:extLst>
          </p:cNvPr>
          <p:cNvSpPr>
            <a:spLocks noGrp="1"/>
          </p:cNvSpPr>
          <p:nvPr>
            <p:ph type="body" sz="quarter" idx="18"/>
          </p:nvPr>
        </p:nvSpPr>
        <p:spPr/>
        <p:txBody>
          <a:bodyPr/>
          <a:lstStyle/>
          <a:p>
            <a:endParaRPr lang="en-US" dirty="0"/>
          </a:p>
        </p:txBody>
      </p:sp>
      <p:sp>
        <p:nvSpPr>
          <p:cNvPr id="8" name="Text Placeholder 7">
            <a:extLst>
              <a:ext uri="{FF2B5EF4-FFF2-40B4-BE49-F238E27FC236}">
                <a16:creationId xmlns:a16="http://schemas.microsoft.com/office/drawing/2014/main" id="{AFC4F59D-7F4D-57A1-931A-D328F0B98262}"/>
              </a:ext>
            </a:extLst>
          </p:cNvPr>
          <p:cNvSpPr>
            <a:spLocks noGrp="1"/>
          </p:cNvSpPr>
          <p:nvPr>
            <p:ph type="body" sz="quarter" idx="19"/>
          </p:nvPr>
        </p:nvSpPr>
        <p:spPr/>
        <p:txBody>
          <a:bodyPr/>
          <a:lstStyle/>
          <a:p>
            <a:endParaRPr lang="en-US" dirty="0"/>
          </a:p>
        </p:txBody>
      </p:sp>
      <p:sp>
        <p:nvSpPr>
          <p:cNvPr id="9" name="Text Placeholder 8">
            <a:extLst>
              <a:ext uri="{FF2B5EF4-FFF2-40B4-BE49-F238E27FC236}">
                <a16:creationId xmlns:a16="http://schemas.microsoft.com/office/drawing/2014/main" id="{49663524-34CE-9957-61BD-83B1230C60A9}"/>
              </a:ext>
            </a:extLst>
          </p:cNvPr>
          <p:cNvSpPr>
            <a:spLocks noGrp="1"/>
          </p:cNvSpPr>
          <p:nvPr>
            <p:ph type="body" sz="quarter" idx="20"/>
          </p:nvPr>
        </p:nvSpPr>
        <p:spPr/>
        <p:txBody>
          <a:bodyPr/>
          <a:lstStyle/>
          <a:p>
            <a:endParaRPr lang="en-US" dirty="0"/>
          </a:p>
        </p:txBody>
      </p:sp>
      <p:sp>
        <p:nvSpPr>
          <p:cNvPr id="10" name="Text Placeholder 9">
            <a:extLst>
              <a:ext uri="{FF2B5EF4-FFF2-40B4-BE49-F238E27FC236}">
                <a16:creationId xmlns:a16="http://schemas.microsoft.com/office/drawing/2014/main" id="{98A80034-0B87-A700-99B2-70B89E94342D}"/>
              </a:ext>
            </a:extLst>
          </p:cNvPr>
          <p:cNvSpPr>
            <a:spLocks noGrp="1"/>
          </p:cNvSpPr>
          <p:nvPr>
            <p:ph type="body" sz="quarter" idx="21"/>
          </p:nvPr>
        </p:nvSpPr>
        <p:spPr/>
        <p:txBody>
          <a:bodyPr/>
          <a:lstStyle/>
          <a:p>
            <a:endParaRPr lang="en-US" dirty="0"/>
          </a:p>
        </p:txBody>
      </p:sp>
    </p:spTree>
    <p:extLst>
      <p:ext uri="{BB962C8B-B14F-4D97-AF65-F5344CB8AC3E}">
        <p14:creationId xmlns:p14="http://schemas.microsoft.com/office/powerpoint/2010/main" val="36379920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0CFFFC5-3552-9436-4886-D00C2022620F}"/>
              </a:ext>
            </a:extLst>
          </p:cNvPr>
          <p:cNvSpPr>
            <a:spLocks noGrp="1"/>
          </p:cNvSpPr>
          <p:nvPr>
            <p:ph type="body" sz="quarter" idx="13"/>
          </p:nvPr>
        </p:nvSpPr>
        <p:spPr/>
        <p:txBody>
          <a:bodyPr/>
          <a:lstStyle/>
          <a:p>
            <a:endParaRPr lang="en-US" dirty="0"/>
          </a:p>
        </p:txBody>
      </p:sp>
    </p:spTree>
    <p:extLst>
      <p:ext uri="{BB962C8B-B14F-4D97-AF65-F5344CB8AC3E}">
        <p14:creationId xmlns:p14="http://schemas.microsoft.com/office/powerpoint/2010/main" val="33758130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39A5982-6175-EABD-67BF-E6691CEC8C05}"/>
              </a:ext>
            </a:extLst>
          </p:cNvPr>
          <p:cNvSpPr>
            <a:spLocks noGrp="1"/>
          </p:cNvSpPr>
          <p:nvPr>
            <p:ph type="body" sz="quarter" idx="14"/>
          </p:nvPr>
        </p:nvSpPr>
        <p:spPr/>
        <p:txBody>
          <a:bodyPr/>
          <a:lstStyle/>
          <a:p>
            <a:endParaRPr lang="en-US"/>
          </a:p>
        </p:txBody>
      </p:sp>
      <p:sp>
        <p:nvSpPr>
          <p:cNvPr id="5" name="Text Placeholder 4">
            <a:extLst>
              <a:ext uri="{FF2B5EF4-FFF2-40B4-BE49-F238E27FC236}">
                <a16:creationId xmlns:a16="http://schemas.microsoft.com/office/drawing/2014/main" id="{83437B47-723F-96C9-CF21-15253CF68A35}"/>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17695049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42E414A-1210-B00E-AC79-4ECF93520EFD}"/>
              </a:ext>
            </a:extLst>
          </p:cNvPr>
          <p:cNvSpPr>
            <a:spLocks noGrp="1"/>
          </p:cNvSpPr>
          <p:nvPr>
            <p:ph type="body" sz="quarter" idx="14"/>
          </p:nvPr>
        </p:nvSpPr>
        <p:spPr/>
        <p:txBody>
          <a:bodyPr>
            <a:normAutofit fontScale="92500" lnSpcReduction="10000"/>
          </a:bodyPr>
          <a:lstStyle/>
          <a:p>
            <a:endParaRPr lang="en-US" dirty="0"/>
          </a:p>
        </p:txBody>
      </p:sp>
      <p:sp>
        <p:nvSpPr>
          <p:cNvPr id="6" name="Text Placeholder 5">
            <a:extLst>
              <a:ext uri="{FF2B5EF4-FFF2-40B4-BE49-F238E27FC236}">
                <a16:creationId xmlns:a16="http://schemas.microsoft.com/office/drawing/2014/main" id="{EA478A8E-E248-25F1-211E-4A0AFCC7AF36}"/>
              </a:ext>
            </a:extLst>
          </p:cNvPr>
          <p:cNvSpPr>
            <a:spLocks noGrp="1"/>
          </p:cNvSpPr>
          <p:nvPr>
            <p:ph type="body" sz="quarter" idx="13"/>
          </p:nvPr>
        </p:nvSpPr>
        <p:spPr/>
        <p:txBody>
          <a:bodyPr>
            <a:normAutofit fontScale="85000" lnSpcReduction="20000"/>
          </a:bodyPr>
          <a:lstStyle/>
          <a:p>
            <a:endParaRPr lang="en-US" dirty="0"/>
          </a:p>
        </p:txBody>
      </p:sp>
      <p:sp>
        <p:nvSpPr>
          <p:cNvPr id="8" name="Text Placeholder 7">
            <a:extLst>
              <a:ext uri="{FF2B5EF4-FFF2-40B4-BE49-F238E27FC236}">
                <a16:creationId xmlns:a16="http://schemas.microsoft.com/office/drawing/2014/main" id="{A7833A74-E31B-EBF1-E366-F0E0C34F12E5}"/>
              </a:ext>
            </a:extLst>
          </p:cNvPr>
          <p:cNvSpPr>
            <a:spLocks noGrp="1"/>
          </p:cNvSpPr>
          <p:nvPr>
            <p:ph type="body" sz="quarter" idx="15"/>
          </p:nvPr>
        </p:nvSpPr>
        <p:spPr/>
        <p:txBody>
          <a:bodyPr/>
          <a:lstStyle/>
          <a:p>
            <a:endParaRPr lang="en-US" dirty="0"/>
          </a:p>
        </p:txBody>
      </p:sp>
    </p:spTree>
    <p:extLst>
      <p:ext uri="{BB962C8B-B14F-4D97-AF65-F5344CB8AC3E}">
        <p14:creationId xmlns:p14="http://schemas.microsoft.com/office/powerpoint/2010/main" val="18913040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52BABCB-65E9-3F48-9646-B5AF2B455A7B}"/>
              </a:ext>
            </a:extLst>
          </p:cNvPr>
          <p:cNvSpPr>
            <a:spLocks noGrp="1"/>
          </p:cNvSpPr>
          <p:nvPr>
            <p:ph type="body" sz="quarter" idx="13"/>
          </p:nvPr>
        </p:nvSpPr>
        <p:spPr/>
        <p:txBody>
          <a:bodyPr/>
          <a:lstStyle/>
          <a:p>
            <a:endParaRPr lang="en-US" dirty="0"/>
          </a:p>
        </p:txBody>
      </p:sp>
      <p:sp>
        <p:nvSpPr>
          <p:cNvPr id="6" name="Text Placeholder 5">
            <a:extLst>
              <a:ext uri="{FF2B5EF4-FFF2-40B4-BE49-F238E27FC236}">
                <a16:creationId xmlns:a16="http://schemas.microsoft.com/office/drawing/2014/main" id="{B3E1447D-3472-D227-B368-BE297B72BA0B}"/>
              </a:ext>
            </a:extLst>
          </p:cNvPr>
          <p:cNvSpPr>
            <a:spLocks noGrp="1"/>
          </p:cNvSpPr>
          <p:nvPr>
            <p:ph type="body" sz="quarter" idx="14"/>
          </p:nvPr>
        </p:nvSpPr>
        <p:spPr/>
        <p:txBody>
          <a:bodyPr>
            <a:normAutofit lnSpcReduction="10000"/>
          </a:bodyPr>
          <a:lstStyle/>
          <a:p>
            <a:endParaRPr lang="en-US" dirty="0"/>
          </a:p>
        </p:txBody>
      </p:sp>
      <p:sp>
        <p:nvSpPr>
          <p:cNvPr id="7" name="Text Placeholder 6">
            <a:extLst>
              <a:ext uri="{FF2B5EF4-FFF2-40B4-BE49-F238E27FC236}">
                <a16:creationId xmlns:a16="http://schemas.microsoft.com/office/drawing/2014/main" id="{CCACA167-465D-6917-64A1-D9C209360C22}"/>
              </a:ext>
            </a:extLst>
          </p:cNvPr>
          <p:cNvSpPr>
            <a:spLocks noGrp="1"/>
          </p:cNvSpPr>
          <p:nvPr>
            <p:ph type="body" sz="quarter" idx="15"/>
          </p:nvPr>
        </p:nvSpPr>
        <p:spPr/>
        <p:txBody>
          <a:bodyPr/>
          <a:lstStyle/>
          <a:p>
            <a:endParaRPr lang="en-US" dirty="0"/>
          </a:p>
        </p:txBody>
      </p:sp>
    </p:spTree>
    <p:extLst>
      <p:ext uri="{BB962C8B-B14F-4D97-AF65-F5344CB8AC3E}">
        <p14:creationId xmlns:p14="http://schemas.microsoft.com/office/powerpoint/2010/main" val="32604705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group of young men walking&#10;&#10;Description automatically generated">
            <a:extLst>
              <a:ext uri="{FF2B5EF4-FFF2-40B4-BE49-F238E27FC236}">
                <a16:creationId xmlns:a16="http://schemas.microsoft.com/office/drawing/2014/main" id="{2197F506-F402-4B1C-BA0F-2248ED2AA5BD}"/>
              </a:ext>
            </a:extLst>
          </p:cNvPr>
          <p:cNvPicPr>
            <a:picLocks noGrp="1" noChangeAspect="1"/>
          </p:cNvPicPr>
          <p:nvPr>
            <p:ph type="pic" sz="quarter" idx="13"/>
          </p:nvPr>
        </p:nvPicPr>
        <p:blipFill>
          <a:blip r:embed="rId2"/>
          <a:srcRect l="24306" r="24306"/>
          <a:stretch/>
        </p:blipFill>
        <p:spPr>
          <a:xfrm>
            <a:off x="6905767" y="0"/>
            <a:ext cx="5286233" cy="6858000"/>
          </a:xfrm>
        </p:spPr>
      </p:pic>
      <p:sp>
        <p:nvSpPr>
          <p:cNvPr id="5" name="Text Placeholder 4">
            <a:extLst>
              <a:ext uri="{FF2B5EF4-FFF2-40B4-BE49-F238E27FC236}">
                <a16:creationId xmlns:a16="http://schemas.microsoft.com/office/drawing/2014/main" id="{CCECD8C5-9333-20AC-900C-76ED151F5CEA}"/>
              </a:ext>
            </a:extLst>
          </p:cNvPr>
          <p:cNvSpPr>
            <a:spLocks noGrp="1"/>
          </p:cNvSpPr>
          <p:nvPr>
            <p:ph type="body" sz="quarter" idx="14"/>
          </p:nvPr>
        </p:nvSpPr>
        <p:spPr/>
        <p:txBody>
          <a:bodyPr/>
          <a:lstStyle/>
          <a:p>
            <a:endParaRPr lang="en-US"/>
          </a:p>
        </p:txBody>
      </p:sp>
      <p:sp>
        <p:nvSpPr>
          <p:cNvPr id="7" name="Text Placeholder 6">
            <a:extLst>
              <a:ext uri="{FF2B5EF4-FFF2-40B4-BE49-F238E27FC236}">
                <a16:creationId xmlns:a16="http://schemas.microsoft.com/office/drawing/2014/main" id="{4F8D188A-56A8-CE8A-2B73-CFDBFFC58F83}"/>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22845296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erson writing on a book&#10;&#10;Description automatically generated">
            <a:extLst>
              <a:ext uri="{FF2B5EF4-FFF2-40B4-BE49-F238E27FC236}">
                <a16:creationId xmlns:a16="http://schemas.microsoft.com/office/drawing/2014/main" id="{316F056C-06D1-1F4F-9CF1-4FD31B2C7A31}"/>
              </a:ext>
            </a:extLst>
          </p:cNvPr>
          <p:cNvPicPr>
            <a:picLocks noGrp="1" noChangeAspect="1"/>
          </p:cNvPicPr>
          <p:nvPr>
            <p:ph type="pic" sz="quarter" idx="13"/>
          </p:nvPr>
        </p:nvPicPr>
        <p:blipFill>
          <a:blip r:embed="rId2"/>
          <a:srcRect l="11991" r="11991"/>
          <a:stretch/>
        </p:blipFill>
        <p:spPr>
          <a:xfrm>
            <a:off x="1097280" y="0"/>
            <a:ext cx="2606040" cy="2286000"/>
          </a:xfrm>
        </p:spPr>
      </p:pic>
      <p:pic>
        <p:nvPicPr>
          <p:cNvPr id="10" name="Picture Placeholder 9" descr="A person in a hammock&#10;&#10;Description automatically generated">
            <a:extLst>
              <a:ext uri="{FF2B5EF4-FFF2-40B4-BE49-F238E27FC236}">
                <a16:creationId xmlns:a16="http://schemas.microsoft.com/office/drawing/2014/main" id="{7AB44CBC-6580-EA7D-CC68-C8E54ACBDC3C}"/>
              </a:ext>
            </a:extLst>
          </p:cNvPr>
          <p:cNvPicPr>
            <a:picLocks noGrp="1" noChangeAspect="1"/>
          </p:cNvPicPr>
          <p:nvPr>
            <p:ph type="pic" sz="quarter" idx="14"/>
          </p:nvPr>
        </p:nvPicPr>
        <p:blipFill>
          <a:blip r:embed="rId3"/>
          <a:srcRect l="11991" r="11991"/>
          <a:stretch/>
        </p:blipFill>
        <p:spPr>
          <a:xfrm>
            <a:off x="2194560" y="2286001"/>
            <a:ext cx="2606040" cy="2286000"/>
          </a:xfrm>
        </p:spPr>
      </p:pic>
      <p:pic>
        <p:nvPicPr>
          <p:cNvPr id="12" name="Picture Placeholder 11" descr="A person and person talking to each other&#10;&#10;Description automatically generated">
            <a:extLst>
              <a:ext uri="{FF2B5EF4-FFF2-40B4-BE49-F238E27FC236}">
                <a16:creationId xmlns:a16="http://schemas.microsoft.com/office/drawing/2014/main" id="{4BD2E3C0-DBD0-F969-BB14-EC2B53652283}"/>
              </a:ext>
            </a:extLst>
          </p:cNvPr>
          <p:cNvPicPr>
            <a:picLocks noGrp="1" noChangeAspect="1"/>
          </p:cNvPicPr>
          <p:nvPr>
            <p:ph type="pic" sz="quarter" idx="15"/>
          </p:nvPr>
        </p:nvPicPr>
        <p:blipFill>
          <a:blip r:embed="rId4"/>
          <a:srcRect l="12019" r="12019"/>
          <a:stretch/>
        </p:blipFill>
        <p:spPr>
          <a:xfrm>
            <a:off x="1097280" y="4572000"/>
            <a:ext cx="2606040" cy="2286000"/>
          </a:xfrm>
        </p:spPr>
      </p:pic>
      <p:sp>
        <p:nvSpPr>
          <p:cNvPr id="7" name="Text Placeholder 6">
            <a:extLst>
              <a:ext uri="{FF2B5EF4-FFF2-40B4-BE49-F238E27FC236}">
                <a16:creationId xmlns:a16="http://schemas.microsoft.com/office/drawing/2014/main" id="{334F9C17-3D96-6229-CDA6-9B00FDBC0DF2}"/>
              </a:ext>
            </a:extLst>
          </p:cNvPr>
          <p:cNvSpPr>
            <a:spLocks noGrp="1"/>
          </p:cNvSpPr>
          <p:nvPr>
            <p:ph type="body" sz="quarter" idx="16"/>
          </p:nvPr>
        </p:nvSpPr>
        <p:spPr/>
        <p:txBody>
          <a:bodyPr/>
          <a:lstStyle/>
          <a:p>
            <a:endParaRPr lang="en-US" dirty="0"/>
          </a:p>
        </p:txBody>
      </p:sp>
      <p:sp>
        <p:nvSpPr>
          <p:cNvPr id="9" name="Text Placeholder 8">
            <a:extLst>
              <a:ext uri="{FF2B5EF4-FFF2-40B4-BE49-F238E27FC236}">
                <a16:creationId xmlns:a16="http://schemas.microsoft.com/office/drawing/2014/main" id="{3A734D4A-5837-5FD0-9D37-D5A81C5A2D8C}"/>
              </a:ext>
            </a:extLst>
          </p:cNvPr>
          <p:cNvSpPr>
            <a:spLocks noGrp="1"/>
          </p:cNvSpPr>
          <p:nvPr>
            <p:ph type="body" sz="quarter" idx="17"/>
          </p:nvPr>
        </p:nvSpPr>
        <p:spPr/>
        <p:txBody>
          <a:bodyPr/>
          <a:lstStyle/>
          <a:p>
            <a:endParaRPr lang="en-US" dirty="0"/>
          </a:p>
        </p:txBody>
      </p:sp>
    </p:spTree>
    <p:extLst>
      <p:ext uri="{BB962C8B-B14F-4D97-AF65-F5344CB8AC3E}">
        <p14:creationId xmlns:p14="http://schemas.microsoft.com/office/powerpoint/2010/main" val="7680866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group of people wearing cowboy hats&#10;&#10;Description automatically generated">
            <a:extLst>
              <a:ext uri="{FF2B5EF4-FFF2-40B4-BE49-F238E27FC236}">
                <a16:creationId xmlns:a16="http://schemas.microsoft.com/office/drawing/2014/main" id="{D6324F7A-5CCC-82EF-D7A7-B237BAAB9E4B}"/>
              </a:ext>
            </a:extLst>
          </p:cNvPr>
          <p:cNvPicPr>
            <a:picLocks noGrp="1" noChangeAspect="1"/>
          </p:cNvPicPr>
          <p:nvPr>
            <p:ph type="pic" sz="quarter" idx="13"/>
          </p:nvPr>
        </p:nvPicPr>
        <p:blipFill>
          <a:blip r:embed="rId2"/>
          <a:srcRect t="2647" b="2647"/>
          <a:stretch/>
        </p:blipFill>
        <p:spPr>
          <a:xfrm>
            <a:off x="838200" y="2632075"/>
            <a:ext cx="5159375" cy="3248961"/>
          </a:xfrm>
        </p:spPr>
      </p:pic>
      <p:pic>
        <p:nvPicPr>
          <p:cNvPr id="15" name="Picture Placeholder 14" descr="A person standing on a hill&#10;&#10;Description automatically generated">
            <a:extLst>
              <a:ext uri="{FF2B5EF4-FFF2-40B4-BE49-F238E27FC236}">
                <a16:creationId xmlns:a16="http://schemas.microsoft.com/office/drawing/2014/main" id="{B1E76203-3C23-4B3F-9381-91ACCFEAFC44}"/>
              </a:ext>
            </a:extLst>
          </p:cNvPr>
          <p:cNvPicPr>
            <a:picLocks noGrp="1" noChangeAspect="1"/>
          </p:cNvPicPr>
          <p:nvPr>
            <p:ph type="pic" sz="quarter" idx="14"/>
          </p:nvPr>
        </p:nvPicPr>
        <p:blipFill>
          <a:blip r:embed="rId3"/>
          <a:srcRect t="2783" b="2783"/>
          <a:stretch/>
        </p:blipFill>
        <p:spPr>
          <a:xfrm>
            <a:off x="6184106" y="2632075"/>
            <a:ext cx="5159375" cy="3248961"/>
          </a:xfrm>
        </p:spPr>
      </p:pic>
      <p:sp>
        <p:nvSpPr>
          <p:cNvPr id="4" name="Text Placeholder 3">
            <a:extLst>
              <a:ext uri="{FF2B5EF4-FFF2-40B4-BE49-F238E27FC236}">
                <a16:creationId xmlns:a16="http://schemas.microsoft.com/office/drawing/2014/main" id="{F32C1E34-5168-F362-A028-392A30A0E8D2}"/>
              </a:ext>
            </a:extLst>
          </p:cNvPr>
          <p:cNvSpPr>
            <a:spLocks noGrp="1"/>
          </p:cNvSpPr>
          <p:nvPr>
            <p:ph type="body" sz="quarter" idx="15"/>
          </p:nvPr>
        </p:nvSpPr>
        <p:spPr/>
        <p:txBody>
          <a:bodyPr/>
          <a:lstStyle/>
          <a:p>
            <a:endParaRPr lang="en-US" dirty="0"/>
          </a:p>
        </p:txBody>
      </p:sp>
      <p:sp>
        <p:nvSpPr>
          <p:cNvPr id="5" name="Text Placeholder 4">
            <a:extLst>
              <a:ext uri="{FF2B5EF4-FFF2-40B4-BE49-F238E27FC236}">
                <a16:creationId xmlns:a16="http://schemas.microsoft.com/office/drawing/2014/main" id="{B9FE471D-6C0A-F1A9-A785-48275A61F01B}"/>
              </a:ext>
            </a:extLst>
          </p:cNvPr>
          <p:cNvSpPr>
            <a:spLocks noGrp="1"/>
          </p:cNvSpPr>
          <p:nvPr>
            <p:ph type="body" sz="quarter" idx="16"/>
          </p:nvPr>
        </p:nvSpPr>
        <p:spPr/>
        <p:txBody>
          <a:bodyPr/>
          <a:lstStyle/>
          <a:p>
            <a:endParaRPr lang="en-US" dirty="0"/>
          </a:p>
        </p:txBody>
      </p:sp>
      <p:sp>
        <p:nvSpPr>
          <p:cNvPr id="6" name="Text Placeholder 5">
            <a:extLst>
              <a:ext uri="{FF2B5EF4-FFF2-40B4-BE49-F238E27FC236}">
                <a16:creationId xmlns:a16="http://schemas.microsoft.com/office/drawing/2014/main" id="{8E46BC41-00E0-DEC3-97B0-DE75BDD0036D}"/>
              </a:ext>
            </a:extLst>
          </p:cNvPr>
          <p:cNvSpPr>
            <a:spLocks noGrp="1"/>
          </p:cNvSpPr>
          <p:nvPr>
            <p:ph type="body" sz="quarter" idx="17"/>
          </p:nvPr>
        </p:nvSpPr>
        <p:spPr/>
        <p:txBody>
          <a:bodyPr/>
          <a:lstStyle/>
          <a:p>
            <a:endParaRPr lang="en-US" dirty="0"/>
          </a:p>
        </p:txBody>
      </p:sp>
    </p:spTree>
    <p:extLst>
      <p:ext uri="{BB962C8B-B14F-4D97-AF65-F5344CB8AC3E}">
        <p14:creationId xmlns:p14="http://schemas.microsoft.com/office/powerpoint/2010/main" val="42871286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B773E5E-7ACE-539E-993D-1DCFBDB39F9B}"/>
              </a:ext>
            </a:extLst>
          </p:cNvPr>
          <p:cNvSpPr>
            <a:spLocks noGrp="1"/>
          </p:cNvSpPr>
          <p:nvPr>
            <p:ph type="pic" idx="14"/>
          </p:nvPr>
        </p:nvSpPr>
        <p:spPr/>
        <p:txBody>
          <a:bodyPr/>
          <a:lstStyle/>
          <a:p>
            <a:endParaRPr lang="en-US"/>
          </a:p>
        </p:txBody>
      </p:sp>
      <p:sp>
        <p:nvSpPr>
          <p:cNvPr id="7" name="Picture Placeholder 6">
            <a:extLst>
              <a:ext uri="{FF2B5EF4-FFF2-40B4-BE49-F238E27FC236}">
                <a16:creationId xmlns:a16="http://schemas.microsoft.com/office/drawing/2014/main" id="{6FA7639E-B045-C667-5E96-1E84E4FACD69}"/>
              </a:ext>
            </a:extLst>
          </p:cNvPr>
          <p:cNvSpPr>
            <a:spLocks noGrp="1"/>
          </p:cNvSpPr>
          <p:nvPr>
            <p:ph type="pic" idx="15"/>
          </p:nvPr>
        </p:nvSpPr>
        <p:spPr/>
        <p:txBody>
          <a:bodyPr/>
          <a:lstStyle/>
          <a:p>
            <a:endParaRPr lang="en-US"/>
          </a:p>
        </p:txBody>
      </p:sp>
      <p:sp>
        <p:nvSpPr>
          <p:cNvPr id="8" name="Picture Placeholder 7">
            <a:extLst>
              <a:ext uri="{FF2B5EF4-FFF2-40B4-BE49-F238E27FC236}">
                <a16:creationId xmlns:a16="http://schemas.microsoft.com/office/drawing/2014/main" id="{AE9DABA3-E193-C99E-22F7-CE37242DBFBD}"/>
              </a:ext>
            </a:extLst>
          </p:cNvPr>
          <p:cNvSpPr>
            <a:spLocks noGrp="1"/>
          </p:cNvSpPr>
          <p:nvPr>
            <p:ph type="pic" idx="16"/>
          </p:nvPr>
        </p:nvSpPr>
        <p:spPr/>
        <p:txBody>
          <a:bodyPr/>
          <a:lstStyle/>
          <a:p>
            <a:endParaRPr lang="en-US"/>
          </a:p>
        </p:txBody>
      </p:sp>
      <p:sp>
        <p:nvSpPr>
          <p:cNvPr id="9" name="Picture Placeholder 8">
            <a:extLst>
              <a:ext uri="{FF2B5EF4-FFF2-40B4-BE49-F238E27FC236}">
                <a16:creationId xmlns:a16="http://schemas.microsoft.com/office/drawing/2014/main" id="{1BA34A61-C7F2-8D5D-56CC-7533DB827281}"/>
              </a:ext>
            </a:extLst>
          </p:cNvPr>
          <p:cNvSpPr>
            <a:spLocks noGrp="1"/>
          </p:cNvSpPr>
          <p:nvPr>
            <p:ph type="pic" idx="17"/>
          </p:nvPr>
        </p:nvSpPr>
        <p:spPr/>
        <p:txBody>
          <a:bodyPr/>
          <a:lstStyle/>
          <a:p>
            <a:endParaRPr lang="en-US"/>
          </a:p>
        </p:txBody>
      </p:sp>
      <p:sp>
        <p:nvSpPr>
          <p:cNvPr id="10" name="Picture Placeholder 9">
            <a:extLst>
              <a:ext uri="{FF2B5EF4-FFF2-40B4-BE49-F238E27FC236}">
                <a16:creationId xmlns:a16="http://schemas.microsoft.com/office/drawing/2014/main" id="{EC8CA3C8-CAD5-A50B-40C6-7B4705424AB6}"/>
              </a:ext>
            </a:extLst>
          </p:cNvPr>
          <p:cNvSpPr>
            <a:spLocks noGrp="1"/>
          </p:cNvSpPr>
          <p:nvPr>
            <p:ph type="pic" idx="18"/>
          </p:nvPr>
        </p:nvSpPr>
        <p:spPr/>
        <p:txBody>
          <a:bodyPr/>
          <a:lstStyle/>
          <a:p>
            <a:endParaRPr lang="en-US"/>
          </a:p>
        </p:txBody>
      </p:sp>
    </p:spTree>
    <p:extLst>
      <p:ext uri="{BB962C8B-B14F-4D97-AF65-F5344CB8AC3E}">
        <p14:creationId xmlns:p14="http://schemas.microsoft.com/office/powerpoint/2010/main" val="17876737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C74B61-0A74-178C-0461-AD3BB7D5881D}"/>
              </a:ext>
            </a:extLst>
          </p:cNvPr>
          <p:cNvSpPr>
            <a:spLocks noGrp="1"/>
          </p:cNvSpPr>
          <p:nvPr>
            <p:ph type="body" sz="quarter" idx="13"/>
          </p:nvPr>
        </p:nvSpPr>
        <p:spPr/>
        <p:txBody>
          <a:bodyPr/>
          <a:lstStyle/>
          <a:p>
            <a:endParaRPr lang="en-US" dirty="0"/>
          </a:p>
        </p:txBody>
      </p:sp>
      <p:sp>
        <p:nvSpPr>
          <p:cNvPr id="3" name="Text Placeholder 2">
            <a:extLst>
              <a:ext uri="{FF2B5EF4-FFF2-40B4-BE49-F238E27FC236}">
                <a16:creationId xmlns:a16="http://schemas.microsoft.com/office/drawing/2014/main" id="{5E98BB2E-DC87-D54A-C761-4832E2B3819A}"/>
              </a:ext>
            </a:extLst>
          </p:cNvPr>
          <p:cNvSpPr>
            <a:spLocks noGrp="1"/>
          </p:cNvSpPr>
          <p:nvPr>
            <p:ph type="body" sz="quarter" idx="14"/>
          </p:nvPr>
        </p:nvSpPr>
        <p:spPr/>
        <p:txBody>
          <a:bodyPr/>
          <a:lstStyle/>
          <a:p>
            <a:endParaRPr lang="en-US" dirty="0"/>
          </a:p>
        </p:txBody>
      </p:sp>
      <p:sp>
        <p:nvSpPr>
          <p:cNvPr id="4" name="Text Placeholder 3">
            <a:extLst>
              <a:ext uri="{FF2B5EF4-FFF2-40B4-BE49-F238E27FC236}">
                <a16:creationId xmlns:a16="http://schemas.microsoft.com/office/drawing/2014/main" id="{06A2F16D-D215-951F-D35E-61A465DC1657}"/>
              </a:ext>
            </a:extLst>
          </p:cNvPr>
          <p:cNvSpPr>
            <a:spLocks noGrp="1"/>
          </p:cNvSpPr>
          <p:nvPr>
            <p:ph type="body" sz="quarter" idx="15"/>
          </p:nvPr>
        </p:nvSpPr>
        <p:spPr/>
        <p:txBody>
          <a:bodyPr/>
          <a:lstStyle/>
          <a:p>
            <a:endParaRPr lang="en-US" dirty="0"/>
          </a:p>
        </p:txBody>
      </p:sp>
      <p:sp>
        <p:nvSpPr>
          <p:cNvPr id="5" name="Text Placeholder 4">
            <a:extLst>
              <a:ext uri="{FF2B5EF4-FFF2-40B4-BE49-F238E27FC236}">
                <a16:creationId xmlns:a16="http://schemas.microsoft.com/office/drawing/2014/main" id="{7F675866-C3E4-F5BB-8370-33B7FB4AD99D}"/>
              </a:ext>
            </a:extLst>
          </p:cNvPr>
          <p:cNvSpPr>
            <a:spLocks noGrp="1"/>
          </p:cNvSpPr>
          <p:nvPr>
            <p:ph type="body" sz="quarter" idx="16"/>
          </p:nvPr>
        </p:nvSpPr>
        <p:spPr/>
        <p:txBody>
          <a:bodyPr/>
          <a:lstStyle/>
          <a:p>
            <a:endParaRPr lang="en-US" dirty="0"/>
          </a:p>
        </p:txBody>
      </p:sp>
      <p:sp>
        <p:nvSpPr>
          <p:cNvPr id="6" name="Text Placeholder 5">
            <a:extLst>
              <a:ext uri="{FF2B5EF4-FFF2-40B4-BE49-F238E27FC236}">
                <a16:creationId xmlns:a16="http://schemas.microsoft.com/office/drawing/2014/main" id="{956EF50C-4619-5E2C-0A8E-E96C7A0EF40E}"/>
              </a:ext>
            </a:extLst>
          </p:cNvPr>
          <p:cNvSpPr>
            <a:spLocks noGrp="1"/>
          </p:cNvSpPr>
          <p:nvPr>
            <p:ph type="body" sz="quarter" idx="17"/>
          </p:nvPr>
        </p:nvSpPr>
        <p:spPr/>
        <p:txBody>
          <a:bodyPr/>
          <a:lstStyle/>
          <a:p>
            <a:endParaRPr lang="en-US" dirty="0"/>
          </a:p>
        </p:txBody>
      </p:sp>
      <p:sp>
        <p:nvSpPr>
          <p:cNvPr id="7" name="Text Placeholder 6">
            <a:extLst>
              <a:ext uri="{FF2B5EF4-FFF2-40B4-BE49-F238E27FC236}">
                <a16:creationId xmlns:a16="http://schemas.microsoft.com/office/drawing/2014/main" id="{F65203C5-4892-D166-555A-EE2F8853F81D}"/>
              </a:ext>
            </a:extLst>
          </p:cNvPr>
          <p:cNvSpPr>
            <a:spLocks noGrp="1"/>
          </p:cNvSpPr>
          <p:nvPr>
            <p:ph type="body" sz="quarter" idx="18"/>
          </p:nvPr>
        </p:nvSpPr>
        <p:spPr/>
        <p:txBody>
          <a:bodyPr/>
          <a:lstStyle/>
          <a:p>
            <a:endParaRPr lang="en-US" dirty="0"/>
          </a:p>
        </p:txBody>
      </p:sp>
    </p:spTree>
    <p:extLst>
      <p:ext uri="{BB962C8B-B14F-4D97-AF65-F5344CB8AC3E}">
        <p14:creationId xmlns:p14="http://schemas.microsoft.com/office/powerpoint/2010/main" val="1833341112"/>
      </p:ext>
    </p:extLst>
  </p:cSld>
  <p:clrMapOvr>
    <a:masterClrMapping/>
  </p:clrMapOvr>
</p:sld>
</file>

<file path=ppt/theme/theme1.xml><?xml version="1.0" encoding="utf-8"?>
<a:theme xmlns:a="http://schemas.openxmlformats.org/drawingml/2006/main" name="Office Theme">
  <a:themeElements>
    <a:clrScheme name="Stetson University">
      <a:dk1>
        <a:srgbClr val="000000"/>
      </a:dk1>
      <a:lt1>
        <a:srgbClr val="FFFFFF"/>
      </a:lt1>
      <a:dk2>
        <a:srgbClr val="095540"/>
      </a:dk2>
      <a:lt2>
        <a:srgbClr val="439538"/>
      </a:lt2>
      <a:accent1>
        <a:srgbClr val="7E8083"/>
      </a:accent1>
      <a:accent2>
        <a:srgbClr val="CEE0B3"/>
      </a:accent2>
      <a:accent3>
        <a:srgbClr val="CFC6BE"/>
      </a:accent3>
      <a:accent4>
        <a:srgbClr val="2B2B2B"/>
      </a:accent4>
      <a:accent5>
        <a:srgbClr val="000000"/>
      </a:accent5>
      <a:accent6>
        <a:srgbClr val="000000"/>
      </a:accent6>
      <a:hlink>
        <a:srgbClr val="0000EE"/>
      </a:hlink>
      <a:folHlink>
        <a:srgbClr val="551A8B"/>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EEEE84D4F65D04FB7F59AE07FCA5D34" ma:contentTypeVersion="22" ma:contentTypeDescription="Create a new document." ma:contentTypeScope="" ma:versionID="129763d39147d31c6f97d5bc8d299be0">
  <xsd:schema xmlns:xsd="http://www.w3.org/2001/XMLSchema" xmlns:xs="http://www.w3.org/2001/XMLSchema" xmlns:p="http://schemas.microsoft.com/office/2006/metadata/properties" xmlns:ns1="http://schemas.microsoft.com/sharepoint/v3" xmlns:ns2="47d11e86-2920-47fd-9d61-bfa7cdd19bc5" xmlns:ns3="41592f1d-fa97-4b14-9175-406e84f8af85" targetNamespace="http://schemas.microsoft.com/office/2006/metadata/properties" ma:root="true" ma:fieldsID="468045c8f2baa45bba28338870397788" ns1:_="" ns2:_="" ns3:_="">
    <xsd:import namespace="http://schemas.microsoft.com/sharepoint/v3"/>
    <xsd:import namespace="47d11e86-2920-47fd-9d61-bfa7cdd19bc5"/>
    <xsd:import namespace="41592f1d-fa97-4b14-9175-406e84f8af8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lcf76f155ced4ddcb4097134ff3c332f" minOccurs="0"/>
                <xsd:element ref="ns3:TaxCatchAll" minOccurs="0"/>
                <xsd:element ref="ns2:MediaLengthInSeconds" minOccurs="0"/>
                <xsd:element ref="ns1:_ip_UnifiedCompliancePolicyProperties" minOccurs="0"/>
                <xsd:element ref="ns1:_ip_UnifiedCompliancePolicyUIAction"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7d11e86-2920-47fd-9d61-bfa7cdd19bc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132881b5-e800-45b5-9690-d88bf9558ae5"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1592f1d-fa97-4b14-9175-406e84f8af85"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a3d51423-e680-459c-8531-13e14f201a69}" ma:internalName="TaxCatchAll" ma:showField="CatchAllData" ma:web="41592f1d-fa97-4b14-9175-406e84f8af8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41592f1d-fa97-4b14-9175-406e84f8af85" xsi:nil="true"/>
    <_ip_UnifiedCompliancePolicyUIAction xmlns="http://schemas.microsoft.com/sharepoint/v3" xsi:nil="true"/>
    <_ip_UnifiedCompliancePolicyProperties xmlns="http://schemas.microsoft.com/sharepoint/v3" xsi:nil="true"/>
    <lcf76f155ced4ddcb4097134ff3c332f xmlns="47d11e86-2920-47fd-9d61-bfa7cdd19bc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FF390D9-79FE-48C5-8944-283C3055579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7d11e86-2920-47fd-9d61-bfa7cdd19bc5"/>
    <ds:schemaRef ds:uri="41592f1d-fa97-4b14-9175-406e84f8af8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A8B775F-F2DE-41EE-9952-B08298653BA8}">
  <ds:schemaRefs>
    <ds:schemaRef ds:uri="http://schemas.microsoft.com/sharepoint/v3/contenttype/forms"/>
  </ds:schemaRefs>
</ds:datastoreItem>
</file>

<file path=customXml/itemProps3.xml><?xml version="1.0" encoding="utf-8"?>
<ds:datastoreItem xmlns:ds="http://schemas.openxmlformats.org/officeDocument/2006/customXml" ds:itemID="{2882CA77-CEF5-4A70-8185-37D13D90B9BB}">
  <ds:schemaRefs>
    <ds:schemaRef ds:uri="http://schemas.microsoft.com/office/2006/metadata/properties"/>
    <ds:schemaRef ds:uri="http://schemas.microsoft.com/office/infopath/2007/PartnerControls"/>
    <ds:schemaRef ds:uri="41592f1d-fa97-4b14-9175-406e84f8af85"/>
    <ds:schemaRef ds:uri="http://schemas.microsoft.com/sharepoint/v3"/>
    <ds:schemaRef ds:uri="47d11e86-2920-47fd-9d61-bfa7cdd19bc5"/>
  </ds:schemaRefs>
</ds:datastoreItem>
</file>

<file path=docProps/app.xml><?xml version="1.0" encoding="utf-8"?>
<Properties xmlns="http://schemas.openxmlformats.org/officeDocument/2006/extended-properties" xmlns:vt="http://schemas.openxmlformats.org/officeDocument/2006/docPropsVTypes">
  <TotalTime>565</TotalTime>
  <Words>200</Words>
  <Application>Microsoft Macintosh PowerPoint</Application>
  <PresentationFormat>Widescreen</PresentationFormat>
  <Paragraphs>14</Paragraphs>
  <Slides>11</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Aptos</vt:lpstr>
      <vt:lpstr>Arial</vt:lpstr>
      <vt:lpstr>Avenir</vt:lpstr>
      <vt:lpstr>Century Schoolbook</vt:lpstr>
      <vt:lpstr>Franklin Gothic Medium</vt:lpstr>
      <vt:lpstr>Playfair Display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Ngaio Warrington</dc:creator>
  <cp:lastModifiedBy>Noah Fenton</cp:lastModifiedBy>
  <cp:revision>17</cp:revision>
  <dcterms:created xsi:type="dcterms:W3CDTF">2024-08-23T19:57:08Z</dcterms:created>
  <dcterms:modified xsi:type="dcterms:W3CDTF">2025-04-10T19:15:22Z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0x0101006EEEE84D4F65D04FB7F59AE07FCA5D34</vt:lpwstr>
  </property>
  <property fmtid="{D5CDD505-2E9C-101B-9397-08002B2CF9AE}" pid="3" name="MediaServiceImageTags">
    <vt:lpwstr/>
  </property>
</Properties>
</file>