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45" r:id="rId4"/>
  </p:sldMasterIdLst>
  <p:notesMasterIdLst>
    <p:notesMasterId r:id="rId18"/>
  </p:notesMasterIdLst>
  <p:handoutMasterIdLst>
    <p:handoutMasterId r:id="rId19"/>
  </p:handoutMasterIdLst>
  <p:sldIdLst>
    <p:sldId id="331"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5143500" type="screen16x9"/>
  <p:notesSz cx="9144000" cy="6858000"/>
  <p:embeddedFontLst>
    <p:embeddedFont>
      <p:font typeface="Franklin Gothic Heavy" panose="020B0603020102020204" pitchFamily="34" charset="0"/>
      <p:regular r:id="rId20"/>
      <p:bold r:id="rId21"/>
      <p:italic r:id="rId22"/>
      <p:boldItalic r:id="rId23"/>
    </p:embeddedFont>
    <p:embeddedFont>
      <p:font typeface="Franklin Gothic Medium" panose="020B0603020102020204" pitchFamily="34" charset="0"/>
      <p:regular r:id="rId24"/>
      <p:italic r:id="rId25"/>
    </p:embeddedFont>
    <p:embeddedFont>
      <p:font typeface="Franklin Gothic Medium Cond" panose="020B0606030402020204" pitchFamily="3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331"/>
            <p14:sldId id="257"/>
            <p14:sldId id="258"/>
            <p14:sldId id="259"/>
            <p14:sldId id="260"/>
            <p14:sldId id="261"/>
            <p14:sldId id="262"/>
            <p14:sldId id="263"/>
            <p14:sldId id="264"/>
            <p14:sldId id="265"/>
            <p14:sldId id="266"/>
            <p14:sldId id="267"/>
            <p14:sldId id="268"/>
          </p14:sldIdLst>
        </p14:section>
      </p14:sectionLst>
    </p:ext>
    <p:ext uri="{EFAFB233-063F-42B5-8137-9DF3F51BA10A}">
      <p15:sldGuideLst xmlns:p15="http://schemas.microsoft.com/office/powerpoint/2012/main">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orient="horz" pos="1604">
          <p15:clr>
            <a:srgbClr val="A4A3A4"/>
          </p15:clr>
        </p15:guide>
        <p15:guide id="8" pos="610">
          <p15:clr>
            <a:srgbClr val="A4A3A4"/>
          </p15:clr>
        </p15:guide>
        <p15:guide id="9" pos="24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91D"/>
    <a:srgbClr val="015F15"/>
    <a:srgbClr val="439539"/>
    <a:srgbClr val="3D8CA0"/>
    <a:srgbClr val="202020"/>
    <a:srgbClr val="FF0259"/>
    <a:srgbClr val="FEADB5"/>
    <a:srgbClr val="212121"/>
    <a:srgbClr val="F80F5B"/>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A6C27-03DB-32CE-3DC3-C4D262C67204}" v="104" dt="2024-02-26T14:50:05.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autoAdjust="0"/>
    <p:restoredTop sz="96301" autoAdjust="0"/>
  </p:normalViewPr>
  <p:slideViewPr>
    <p:cSldViewPr snapToGrid="0" snapToObjects="1" showGuides="1">
      <p:cViewPr varScale="1">
        <p:scale>
          <a:sx n="157" d="100"/>
          <a:sy n="157" d="100"/>
        </p:scale>
        <p:origin x="952" y="176"/>
      </p:cViewPr>
      <p:guideLst>
        <p:guide orient="horz" pos="3031"/>
        <p:guide orient="horz" pos="708"/>
        <p:guide orient="horz" pos="207"/>
        <p:guide pos="287"/>
        <p:guide pos="5474"/>
        <p:guide pos="2880"/>
        <p:guide orient="horz" pos="1604"/>
        <p:guide pos="610"/>
        <p:guide pos="2467"/>
      </p:guideLst>
    </p:cSldViewPr>
  </p:slideViewPr>
  <p:outlineViewPr>
    <p:cViewPr>
      <p:scale>
        <a:sx n="33" d="100"/>
        <a:sy n="33" d="100"/>
      </p:scale>
      <p:origin x="0" y="-4752"/>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144" d="100"/>
          <a:sy n="144" d="100"/>
        </p:scale>
        <p:origin x="10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pic>
        <p:nvPicPr>
          <p:cNvPr id="7" name="Picture 6">
            <a:extLst>
              <a:ext uri="{FF2B5EF4-FFF2-40B4-BE49-F238E27FC236}">
                <a16:creationId xmlns:a16="http://schemas.microsoft.com/office/drawing/2014/main" id="{59CB17C4-2C09-1C73-2F20-566048E917A3}"/>
              </a:ext>
            </a:extLst>
          </p:cNvPr>
          <p:cNvPicPr>
            <a:picLocks noChangeAspect="1"/>
          </p:cNvPicPr>
          <p:nvPr/>
        </p:nvPicPr>
        <p:blipFill>
          <a:blip r:embed="rId2"/>
          <a:stretch>
            <a:fillRect/>
          </a:stretch>
        </p:blipFill>
        <p:spPr>
          <a:xfrm>
            <a:off x="6514940" y="6067592"/>
            <a:ext cx="2318164" cy="549736"/>
          </a:xfrm>
          <a:prstGeom prst="rect">
            <a:avLst/>
          </a:prstGeom>
        </p:spPr>
      </p:pic>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2487051-C2FA-694B-8817-08E3CE5FEDD7}" type="datetimeFigureOut">
              <a:rPr lang="en-US" smtClean="0"/>
              <a:t>4/10/25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1C12B0C-0C07-E641-8F34-10A0521EE122}" type="slidenum">
              <a:rPr lang="en-US" smtClean="0"/>
              <a:t>‹#›</a:t>
            </a:fld>
            <a:endParaRPr lang="en-US"/>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4956"/>
            <a:ext cx="9144000" cy="5143498"/>
          </a:xfrm>
          <a:prstGeom prst="rect">
            <a:avLst/>
          </a:prstGeom>
          <a:pattFill prst="pct5">
            <a:fgClr>
              <a:schemeClr val="bg2">
                <a:lumMod val="40000"/>
                <a:lumOff val="60000"/>
              </a:schemeClr>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Stetson 'S' logo. A green and white logo">
            <a:extLst>
              <a:ext uri="{FF2B5EF4-FFF2-40B4-BE49-F238E27FC236}">
                <a16:creationId xmlns:a16="http://schemas.microsoft.com/office/drawing/2014/main" id="{478EEC05-E7CC-125C-DB5A-998BD6B463DC}"/>
              </a:ext>
            </a:extLst>
          </p:cNvPr>
          <p:cNvPicPr>
            <a:picLocks noChangeAspect="1"/>
          </p:cNvPicPr>
          <p:nvPr userDrawn="1"/>
        </p:nvPicPr>
        <p:blipFill>
          <a:blip r:embed="rId2">
            <a:alphaModFix amt="10000"/>
          </a:blip>
          <a:stretch>
            <a:fillRect/>
          </a:stretch>
        </p:blipFill>
        <p:spPr>
          <a:xfrm>
            <a:off x="5772761" y="543697"/>
            <a:ext cx="3986213" cy="5143500"/>
          </a:xfrm>
          <a:prstGeom prst="rect">
            <a:avLst/>
          </a:prstGeom>
        </p:spPr>
      </p:pic>
      <p:sp>
        <p:nvSpPr>
          <p:cNvPr id="7" name="Rectangle 6"/>
          <p:cNvSpPr/>
          <p:nvPr userDrawn="1"/>
        </p:nvSpPr>
        <p:spPr>
          <a:xfrm flipV="1">
            <a:off x="-1" y="625599"/>
            <a:ext cx="5613401" cy="45719"/>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Text Placeholder 2"/>
          <p:cNvSpPr>
            <a:spLocks noGrp="1"/>
          </p:cNvSpPr>
          <p:nvPr>
            <p:ph type="body" sz="quarter" idx="10" hasCustomPrompt="1"/>
          </p:nvPr>
        </p:nvSpPr>
        <p:spPr>
          <a:xfrm>
            <a:off x="1378132" y="1871143"/>
            <a:ext cx="5463610" cy="534496"/>
          </a:xfrm>
        </p:spPr>
        <p:txBody>
          <a:bodyPr tIns="0" bIns="0" anchor="b" anchorCtr="0">
            <a:noAutofit/>
          </a:bodyPr>
          <a:lstStyle>
            <a:lvl1pPr marL="0" indent="0" algn="l">
              <a:buNone/>
              <a:defRPr sz="3600" b="0" i="0" baseline="0">
                <a:solidFill>
                  <a:schemeClr val="tx2"/>
                </a:solidFill>
                <a:latin typeface="Franklin Gothic Medium Cond" panose="020B0606030402020204" pitchFamily="34" charset="0"/>
                <a:cs typeface="Franklin Gothic Medium Cond" panose="020B0606030402020204" pitchFamily="34" charset="0"/>
              </a:defRPr>
            </a:lvl1pPr>
          </a:lstStyle>
          <a:p>
            <a:r>
              <a:rPr lang="en-US" dirty="0"/>
              <a:t>October 10 Team Meeting </a:t>
            </a:r>
          </a:p>
        </p:txBody>
      </p:sp>
      <p:sp>
        <p:nvSpPr>
          <p:cNvPr id="29" name="Text Placeholder 28"/>
          <p:cNvSpPr>
            <a:spLocks noGrp="1"/>
          </p:cNvSpPr>
          <p:nvPr>
            <p:ph type="body" sz="quarter" idx="11" hasCustomPrompt="1"/>
          </p:nvPr>
        </p:nvSpPr>
        <p:spPr>
          <a:xfrm>
            <a:off x="1378132" y="2544594"/>
            <a:ext cx="5748414" cy="1329834"/>
          </a:xfrm>
        </p:spPr>
        <p:txBody>
          <a:bodyPr>
            <a:noAutofit/>
          </a:bodyPr>
          <a:lstStyle>
            <a:lvl1pPr marL="0" indent="0" algn="l">
              <a:lnSpc>
                <a:spcPct val="80000"/>
              </a:lnSpc>
              <a:buNone/>
              <a:defRPr sz="5400" b="1" i="0" baseline="0">
                <a:solidFill>
                  <a:schemeClr val="bg2"/>
                </a:solidFill>
                <a:latin typeface="Arial" panose="020B0604020202020204" pitchFamily="34" charset="0"/>
                <a:cs typeface="Arial" panose="020B0604020202020204" pitchFamily="34" charset="0"/>
              </a:defRPr>
            </a:lvl1pPr>
          </a:lstStyle>
          <a:p>
            <a:r>
              <a:rPr lang="en-US" dirty="0"/>
              <a:t>WEEKLY INSIGHTS </a:t>
            </a:r>
          </a:p>
        </p:txBody>
      </p:sp>
      <p:pic>
        <p:nvPicPr>
          <p:cNvPr id="5" name="Picture 4" descr="A green and grey text on a black background&#10;&#10;Description automatically generated">
            <a:extLst>
              <a:ext uri="{FF2B5EF4-FFF2-40B4-BE49-F238E27FC236}">
                <a16:creationId xmlns:a16="http://schemas.microsoft.com/office/drawing/2014/main" id="{09785CD0-DA83-8E43-105C-08F9209A6078}"/>
              </a:ext>
            </a:extLst>
          </p:cNvPr>
          <p:cNvPicPr>
            <a:picLocks noChangeAspect="1"/>
          </p:cNvPicPr>
          <p:nvPr userDrawn="1"/>
        </p:nvPicPr>
        <p:blipFill>
          <a:blip r:embed="rId3"/>
          <a:stretch>
            <a:fillRect/>
          </a:stretch>
        </p:blipFill>
        <p:spPr>
          <a:xfrm>
            <a:off x="5929313" y="327609"/>
            <a:ext cx="2898774" cy="687424"/>
          </a:xfrm>
          <a:prstGeom prst="rect">
            <a:avLst/>
          </a:prstGeom>
        </p:spPr>
      </p:pic>
    </p:spTree>
    <p:extLst>
      <p:ext uri="{BB962C8B-B14F-4D97-AF65-F5344CB8AC3E}">
        <p14:creationId xmlns:p14="http://schemas.microsoft.com/office/powerpoint/2010/main" val="36632659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ground Image - Dark Images">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175" y="0"/>
            <a:ext cx="9140825" cy="5143500"/>
          </a:xfrm>
        </p:spPr>
        <p:txBody>
          <a:bodyPr tIns="182880" anchor="t" anchorCtr="0"/>
          <a:lstStyle>
            <a:lvl1pPr marL="0" marR="0" indent="0" algn="l" defTabSz="457200" rtl="0" eaLnBrk="1" fontAlgn="auto" latinLnBrk="0" hangingPunct="1">
              <a:lnSpc>
                <a:spcPct val="90000"/>
              </a:lnSpc>
              <a:spcBef>
                <a:spcPct val="20000"/>
              </a:spcBef>
              <a:spcAft>
                <a:spcPts val="0"/>
              </a:spcAft>
              <a:buClr>
                <a:srgbClr val="E5425D"/>
              </a:buClr>
              <a:buSzTx/>
              <a:buFont typeface="Arial"/>
              <a:buNone/>
              <a:tabLst/>
              <a:defRPr sz="2400" b="0" i="0">
                <a:latin typeface="Arial" panose="020B0604020202020204" pitchFamily="34" charset="0"/>
                <a:cs typeface="Arial" panose="020B0604020202020204" pitchFamily="34" charset="0"/>
              </a:defRPr>
            </a:lvl1pPr>
          </a:lstStyle>
          <a:p>
            <a:r>
              <a:rPr lang="en-US" dirty="0"/>
              <a:t>Click the icon to add an image as your background. Make sure to use a high-quality photo. </a:t>
            </a:r>
          </a:p>
        </p:txBody>
      </p:sp>
      <p:sp>
        <p:nvSpPr>
          <p:cNvPr id="14" name="Text Placeholder 12">
            <a:extLst>
              <a:ext uri="{FF2B5EF4-FFF2-40B4-BE49-F238E27FC236}">
                <a16:creationId xmlns:a16="http://schemas.microsoft.com/office/drawing/2014/main" id="{8B1CF0BA-BA00-0B4E-CB15-3EBE305B9625}"/>
              </a:ext>
            </a:extLst>
          </p:cNvPr>
          <p:cNvSpPr>
            <a:spLocks noGrp="1"/>
          </p:cNvSpPr>
          <p:nvPr>
            <p:ph type="body" sz="quarter" idx="13" hasCustomPrompt="1"/>
          </p:nvPr>
        </p:nvSpPr>
        <p:spPr>
          <a:xfrm>
            <a:off x="-176672" y="3355942"/>
            <a:ext cx="9497343" cy="2318993"/>
          </a:xfrm>
          <a:gradFill>
            <a:gsLst>
              <a:gs pos="0">
                <a:schemeClr val="tx1">
                  <a:alpha val="75355"/>
                </a:schemeClr>
              </a:gs>
              <a:gs pos="20000">
                <a:srgbClr val="000000">
                  <a:alpha val="40725"/>
                </a:srgbClr>
              </a:gs>
              <a:gs pos="100000">
                <a:schemeClr val="tx1">
                  <a:alpha val="0"/>
                </a:schemeClr>
              </a:gs>
            </a:gsLst>
            <a:lin ang="16200000" scaled="0"/>
          </a:gradFill>
        </p:spPr>
        <p:txBody>
          <a:bodyPr tIns="2011680" anchor="b" anchorCtr="1">
            <a:noAutofit/>
          </a:bodyPr>
          <a:lstStyle>
            <a:lvl1pPr marL="0" indent="0">
              <a:buNone/>
              <a:defRPr sz="800">
                <a:solidFill>
                  <a:schemeClr val="bg1">
                    <a:lumMod val="85000"/>
                  </a:schemeClr>
                </a:solidFill>
              </a:defRPr>
            </a:lvl1pPr>
          </a:lstStyle>
          <a:p>
            <a:pPr lvl="0"/>
            <a:r>
              <a:rPr lang="en-US" dirty="0"/>
              <a:t>.</a:t>
            </a:r>
          </a:p>
        </p:txBody>
      </p:sp>
      <p:sp>
        <p:nvSpPr>
          <p:cNvPr id="13" name="Text Placeholder 12">
            <a:extLst>
              <a:ext uri="{FF2B5EF4-FFF2-40B4-BE49-F238E27FC236}">
                <a16:creationId xmlns:a16="http://schemas.microsoft.com/office/drawing/2014/main" id="{76D72BD9-38BF-1534-10CD-98A0326EC762}"/>
              </a:ext>
            </a:extLst>
          </p:cNvPr>
          <p:cNvSpPr>
            <a:spLocks noGrp="1"/>
          </p:cNvSpPr>
          <p:nvPr>
            <p:ph type="body" sz="quarter" idx="12" hasCustomPrompt="1"/>
          </p:nvPr>
        </p:nvSpPr>
        <p:spPr>
          <a:xfrm>
            <a:off x="2026762" y="4572000"/>
            <a:ext cx="7117237" cy="121113"/>
          </a:xfrm>
          <a:solidFill>
            <a:schemeClr val="bg1"/>
          </a:solidFill>
        </p:spPr>
        <p:txBody>
          <a:bodyPr tIns="2011680" anchor="b" anchorCtr="1">
            <a:noAutofit/>
          </a:bodyPr>
          <a:lstStyle>
            <a:lvl1pPr marL="0" indent="0">
              <a:buNone/>
              <a:defRPr sz="800">
                <a:solidFill>
                  <a:schemeClr val="bg1">
                    <a:lumMod val="85000"/>
                  </a:schemeClr>
                </a:solidFill>
              </a:defRPr>
            </a:lvl1pPr>
          </a:lstStyle>
          <a:p>
            <a:pPr lvl="0"/>
            <a:r>
              <a:rPr lang="en-US" dirty="0"/>
              <a:t>.</a:t>
            </a:r>
          </a:p>
        </p:txBody>
      </p:sp>
      <p:sp>
        <p:nvSpPr>
          <p:cNvPr id="2" name="Text Placeholder 2">
            <a:extLst>
              <a:ext uri="{FF2B5EF4-FFF2-40B4-BE49-F238E27FC236}">
                <a16:creationId xmlns:a16="http://schemas.microsoft.com/office/drawing/2014/main" id="{F76C0462-E2F5-2FE1-C3CA-E975980304A0}"/>
              </a:ext>
            </a:extLst>
          </p:cNvPr>
          <p:cNvSpPr>
            <a:spLocks noGrp="1"/>
          </p:cNvSpPr>
          <p:nvPr>
            <p:ph type="body" sz="quarter" idx="19" hasCustomPrompt="1"/>
          </p:nvPr>
        </p:nvSpPr>
        <p:spPr>
          <a:xfrm>
            <a:off x="1919970" y="3176338"/>
            <a:ext cx="6742767" cy="1538040"/>
          </a:xfrm>
        </p:spPr>
        <p:txBody>
          <a:bodyPr anchor="b" anchorCtr="0">
            <a:noAutofit/>
          </a:bodyPr>
          <a:lstStyle>
            <a:lvl1pPr marL="0" indent="0">
              <a:spcBef>
                <a:spcPts val="0"/>
              </a:spcBef>
              <a:buNone/>
              <a:defRPr sz="3200" b="1" i="0">
                <a:solidFill>
                  <a:schemeClr val="bg1"/>
                </a:solidFill>
                <a:latin typeface="Franklin Gothic Heavy" panose="020B0603020102020204" pitchFamily="34" charset="0"/>
              </a:defRPr>
            </a:lvl1pPr>
          </a:lstStyle>
          <a:p>
            <a:pPr lvl="0"/>
            <a:r>
              <a:rPr lang="en-US" dirty="0"/>
              <a:t>RESIDENTIAL LIVING &amp; LEARNING</a:t>
            </a:r>
          </a:p>
        </p:txBody>
      </p:sp>
    </p:spTree>
    <p:extLst>
      <p:ext uri="{BB962C8B-B14F-4D97-AF65-F5344CB8AC3E}">
        <p14:creationId xmlns:p14="http://schemas.microsoft.com/office/powerpoint/2010/main" val="21212762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ta Point">
    <p:bg>
      <p:bgPr>
        <a:pattFill prst="pct5">
          <a:fgClr>
            <a:schemeClr val="bg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6CA68840-F290-73D8-46F6-B466CEF2D3D1}"/>
              </a:ext>
            </a:extLst>
          </p:cNvPr>
          <p:cNvSpPr>
            <a:spLocks noGrp="1"/>
          </p:cNvSpPr>
          <p:nvPr>
            <p:ph type="chart" sz="quarter" idx="12" hasCustomPrompt="1"/>
          </p:nvPr>
        </p:nvSpPr>
        <p:spPr>
          <a:xfrm>
            <a:off x="1055688" y="2121032"/>
            <a:ext cx="6618287" cy="2582258"/>
          </a:xfrm>
        </p:spPr>
        <p:txBody>
          <a:bodyPr>
            <a:normAutofit/>
          </a:bodyPr>
          <a:lstStyle>
            <a:lvl1pPr marL="0" indent="0">
              <a:buNone/>
              <a:defRPr sz="1800" b="0" i="0">
                <a:solidFill>
                  <a:schemeClr val="tx1"/>
                </a:solidFill>
                <a:latin typeface="Franklin Gothic Medium" panose="020B0603020102020204" pitchFamily="34" charset="0"/>
              </a:defRPr>
            </a:lvl1pPr>
          </a:lstStyle>
          <a:p>
            <a:r>
              <a:rPr lang="en-US" dirty="0"/>
              <a:t>Click the icon to add a graph</a:t>
            </a:r>
          </a:p>
        </p:txBody>
      </p:sp>
      <p:sp>
        <p:nvSpPr>
          <p:cNvPr id="2" name="Text Placeholder 10">
            <a:extLst>
              <a:ext uri="{FF2B5EF4-FFF2-40B4-BE49-F238E27FC236}">
                <a16:creationId xmlns:a16="http://schemas.microsoft.com/office/drawing/2014/main" id="{F013A90A-71A7-D3DB-C619-3D776CF74490}"/>
              </a:ext>
            </a:extLst>
          </p:cNvPr>
          <p:cNvSpPr>
            <a:spLocks noGrp="1"/>
          </p:cNvSpPr>
          <p:nvPr>
            <p:ph type="body" sz="quarter" idx="16" hasCustomPrompt="1"/>
          </p:nvPr>
        </p:nvSpPr>
        <p:spPr>
          <a:xfrm>
            <a:off x="640687" y="404148"/>
            <a:ext cx="7683179" cy="620435"/>
          </a:xfrm>
        </p:spPr>
        <p:txBody>
          <a:bodyPr anchor="b" anchorCtr="0">
            <a:noAutofit/>
          </a:bodyPr>
          <a:lstStyle>
            <a:lvl1pPr marL="0" indent="0">
              <a:buNone/>
              <a:defRPr sz="3200" b="1" i="0">
                <a:solidFill>
                  <a:schemeClr val="tx2"/>
                </a:solidFill>
                <a:latin typeface="Arial" panose="020B0604020202020204" pitchFamily="34" charset="0"/>
                <a:cs typeface="Arial" panose="020B0604020202020204" pitchFamily="34" charset="0"/>
              </a:defRPr>
            </a:lvl1pPr>
          </a:lstStyle>
          <a:p>
            <a:r>
              <a:rPr lang="en-US" dirty="0"/>
              <a:t>STETSON ANALYTICS</a:t>
            </a:r>
          </a:p>
        </p:txBody>
      </p:sp>
      <p:sp>
        <p:nvSpPr>
          <p:cNvPr id="5" name="Text Placeholder 19">
            <a:extLst>
              <a:ext uri="{FF2B5EF4-FFF2-40B4-BE49-F238E27FC236}">
                <a16:creationId xmlns:a16="http://schemas.microsoft.com/office/drawing/2014/main" id="{A7B3CA28-434A-2635-E9B8-E5B7760569C3}"/>
              </a:ext>
            </a:extLst>
          </p:cNvPr>
          <p:cNvSpPr>
            <a:spLocks noGrp="1"/>
          </p:cNvSpPr>
          <p:nvPr>
            <p:ph type="body" sz="quarter" idx="18" hasCustomPrompt="1"/>
          </p:nvPr>
        </p:nvSpPr>
        <p:spPr>
          <a:xfrm>
            <a:off x="632689" y="1082842"/>
            <a:ext cx="7683179" cy="890337"/>
          </a:xfrm>
        </p:spPr>
        <p:txBody>
          <a:bodyPr>
            <a:normAutofit/>
          </a:bodyPr>
          <a:lstStyle>
            <a:lvl1pPr marL="0" indent="0">
              <a:buNone/>
              <a:defRPr sz="1800" b="0" i="0" baseline="0">
                <a:solidFill>
                  <a:schemeClr val="bg2"/>
                </a:solidFill>
                <a:latin typeface="Franklin Gothic Medium" panose="020B0603020102020204" pitchFamily="34" charset="0"/>
                <a:cs typeface="Franklin Gothic Medium" panose="020B0603020102020204" pitchFamily="34" charset="0"/>
              </a:defRPr>
            </a:lvl1pPr>
          </a:lstStyle>
          <a:p>
            <a:r>
              <a:rPr lang="en-US" dirty="0"/>
              <a:t>See what kind of students are attending Stetson. Wherever you are on your academic journey, there’s a place for everyone.</a:t>
            </a:r>
          </a:p>
        </p:txBody>
      </p:sp>
    </p:spTree>
    <p:extLst>
      <p:ext uri="{BB962C8B-B14F-4D97-AF65-F5344CB8AC3E}">
        <p14:creationId xmlns:p14="http://schemas.microsoft.com/office/powerpoint/2010/main" val="327677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
    <p:bg>
      <p:bgPr>
        <a:pattFill prst="pct5">
          <a:fgClr>
            <a:schemeClr val="bg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28A915-9F73-B191-49F1-1A0DDF96BBD0}"/>
              </a:ext>
            </a:extLst>
          </p:cNvPr>
          <p:cNvSpPr/>
          <p:nvPr userDrawn="1"/>
        </p:nvSpPr>
        <p:spPr>
          <a:xfrm>
            <a:off x="-100263" y="2050248"/>
            <a:ext cx="9344526" cy="104300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26BE98D-B98D-4E7D-DBB3-0EC281727F27}"/>
              </a:ext>
            </a:extLst>
          </p:cNvPr>
          <p:cNvSpPr>
            <a:spLocks noGrp="1"/>
          </p:cNvSpPr>
          <p:nvPr>
            <p:ph type="body" sz="quarter" idx="11" hasCustomPrompt="1"/>
          </p:nvPr>
        </p:nvSpPr>
        <p:spPr>
          <a:xfrm>
            <a:off x="1504156" y="2012148"/>
            <a:ext cx="6135688" cy="801687"/>
          </a:xfrm>
        </p:spPr>
        <p:txBody>
          <a:bodyPr tIns="0" bIns="0">
            <a:noAutofit/>
          </a:bodyPr>
          <a:lstStyle>
            <a:lvl1pPr marL="0" indent="0" algn="ctr">
              <a:buNone/>
              <a:defRPr sz="7200">
                <a:solidFill>
                  <a:schemeClr val="bg1"/>
                </a:solidFill>
              </a:defRPr>
            </a:lvl1pPr>
          </a:lstStyle>
          <a:p>
            <a:pPr lvl="0"/>
            <a:r>
              <a:rPr lang="en-US" dirty="0"/>
              <a:t>THANK YOU!</a:t>
            </a:r>
          </a:p>
        </p:txBody>
      </p:sp>
    </p:spTree>
    <p:extLst>
      <p:ext uri="{BB962C8B-B14F-4D97-AF65-F5344CB8AC3E}">
        <p14:creationId xmlns:p14="http://schemas.microsoft.com/office/powerpoint/2010/main" val="343169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290" y="381291"/>
            <a:ext cx="8382000" cy="703984"/>
          </a:xfrm>
        </p:spPr>
        <p:txBody>
          <a:bodyPr/>
          <a:lstStyle>
            <a:lvl1pPr marL="0" indent="0">
              <a:buNone/>
              <a:defRPr>
                <a:latin typeface="Franklin Gothic Medium"/>
                <a:cs typeface="Franklin Gothic Medium"/>
              </a:defRPr>
            </a:lvl1pPr>
          </a:lstStyle>
          <a:p>
            <a:pPr lvl="0"/>
            <a:r>
              <a:rPr lang="en-US" dirty="0"/>
              <a:t>Click to edit Master text styles</a:t>
            </a:r>
          </a:p>
        </p:txBody>
      </p:sp>
    </p:spTree>
    <p:extLst>
      <p:ext uri="{BB962C8B-B14F-4D97-AF65-F5344CB8AC3E}">
        <p14:creationId xmlns:p14="http://schemas.microsoft.com/office/powerpoint/2010/main" val="384666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p:bg>
      <p:bgPr>
        <a:pattFill prst="pct5">
          <a:fgClr>
            <a:schemeClr val="bg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2A8750FC-80E2-5C62-50D8-9F0430C40413}"/>
              </a:ext>
            </a:extLst>
          </p:cNvPr>
          <p:cNvSpPr/>
          <p:nvPr userDrawn="1"/>
        </p:nvSpPr>
        <p:spPr>
          <a:xfrm flipH="1">
            <a:off x="3440132" y="480304"/>
            <a:ext cx="6792004" cy="683635"/>
          </a:xfrm>
          <a:prstGeom prst="parallelogram">
            <a:avLst>
              <a:gd name="adj" fmla="val 9807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Parallelogram 22">
            <a:extLst>
              <a:ext uri="{FF2B5EF4-FFF2-40B4-BE49-F238E27FC236}">
                <a16:creationId xmlns:a16="http://schemas.microsoft.com/office/drawing/2014/main" id="{F63112AD-FD7E-E109-6F85-AB9272C22439}"/>
              </a:ext>
            </a:extLst>
          </p:cNvPr>
          <p:cNvSpPr/>
          <p:nvPr userDrawn="1"/>
        </p:nvSpPr>
        <p:spPr>
          <a:xfrm flipH="1">
            <a:off x="3172943" y="480304"/>
            <a:ext cx="1022514" cy="683635"/>
          </a:xfrm>
          <a:prstGeom prst="parallelogram">
            <a:avLst>
              <a:gd name="adj" fmla="val 9807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Picture Placeholder 24">
            <a:extLst>
              <a:ext uri="{FF2B5EF4-FFF2-40B4-BE49-F238E27FC236}">
                <a16:creationId xmlns:a16="http://schemas.microsoft.com/office/drawing/2014/main" id="{7D2EEE4A-6E86-3E95-309E-E043057D3E74}"/>
              </a:ext>
            </a:extLst>
          </p:cNvPr>
          <p:cNvSpPr>
            <a:spLocks noGrp="1"/>
          </p:cNvSpPr>
          <p:nvPr>
            <p:ph type="pic" sz="quarter" idx="15" hasCustomPrompt="1"/>
          </p:nvPr>
        </p:nvSpPr>
        <p:spPr>
          <a:xfrm>
            <a:off x="0" y="0"/>
            <a:ext cx="4419600" cy="5157788"/>
          </a:xfrm>
          <a:custGeom>
            <a:avLst/>
            <a:gdLst>
              <a:gd name="connsiteX0" fmla="*/ 0 w 4419600"/>
              <a:gd name="connsiteY0" fmla="*/ 0 h 5157788"/>
              <a:gd name="connsiteX1" fmla="*/ 4419600 w 4419600"/>
              <a:gd name="connsiteY1" fmla="*/ 0 h 5157788"/>
              <a:gd name="connsiteX2" fmla="*/ 4419600 w 4419600"/>
              <a:gd name="connsiteY2" fmla="*/ 480305 h 5157788"/>
              <a:gd name="connsiteX3" fmla="*/ 3215313 w 4419600"/>
              <a:gd name="connsiteY3" fmla="*/ 480305 h 5157788"/>
              <a:gd name="connsiteX4" fmla="*/ 3885788 w 4419600"/>
              <a:gd name="connsiteY4" fmla="*/ 1163940 h 5157788"/>
              <a:gd name="connsiteX5" fmla="*/ 4419600 w 4419600"/>
              <a:gd name="connsiteY5" fmla="*/ 1163940 h 5157788"/>
              <a:gd name="connsiteX6" fmla="*/ 4419600 w 4419600"/>
              <a:gd name="connsiteY6" fmla="*/ 5157788 h 5157788"/>
              <a:gd name="connsiteX7" fmla="*/ 0 w 4419600"/>
              <a:gd name="connsiteY7" fmla="*/ 5157788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157788">
                <a:moveTo>
                  <a:pt x="0" y="0"/>
                </a:moveTo>
                <a:lnTo>
                  <a:pt x="4419600" y="0"/>
                </a:lnTo>
                <a:lnTo>
                  <a:pt x="4419600" y="480305"/>
                </a:lnTo>
                <a:lnTo>
                  <a:pt x="3215313" y="480305"/>
                </a:lnTo>
                <a:lnTo>
                  <a:pt x="3885788" y="1163940"/>
                </a:lnTo>
                <a:lnTo>
                  <a:pt x="4419600" y="1163940"/>
                </a:lnTo>
                <a:lnTo>
                  <a:pt x="4419600" y="5157788"/>
                </a:lnTo>
                <a:lnTo>
                  <a:pt x="0" y="5157788"/>
                </a:lnTo>
                <a:close/>
              </a:path>
            </a:pathLst>
          </a:custGeom>
        </p:spPr>
        <p:txBody>
          <a:bodyPr wrap="square">
            <a:noAutofit/>
          </a:bodyPr>
          <a:lstStyle>
            <a:lvl1pPr marL="0" marR="0" indent="0" algn="l" defTabSz="457200" rtl="0" eaLnBrk="1" fontAlgn="auto" latinLnBrk="0" hangingPunct="1">
              <a:lnSpc>
                <a:spcPct val="100000"/>
              </a:lnSpc>
              <a:spcBef>
                <a:spcPct val="20000"/>
              </a:spcBef>
              <a:spcAft>
                <a:spcPts val="0"/>
              </a:spcAft>
              <a:buClr>
                <a:srgbClr val="E5425D"/>
              </a:buClr>
              <a:buSzTx/>
              <a:buFont typeface="Arial"/>
              <a:buNone/>
              <a:tabLst/>
              <a:defRPr sz="2400" b="0" i="0">
                <a:solidFill>
                  <a:schemeClr val="accent1"/>
                </a:solidFill>
                <a:latin typeface="Arial" panose="020B0604020202020204" pitchFamily="34" charset="0"/>
                <a:cs typeface="Arial" panose="020B0604020202020204" pitchFamily="34" charset="0"/>
              </a:defRPr>
            </a:lvl1pPr>
          </a:lstStyle>
          <a:p>
            <a:r>
              <a:rPr lang="en-US" dirty="0"/>
              <a:t>Click the photo icon below to add your own image. </a:t>
            </a:r>
          </a:p>
          <a:p>
            <a:endParaRPr lang="en-US" dirty="0"/>
          </a:p>
        </p:txBody>
      </p:sp>
      <p:sp>
        <p:nvSpPr>
          <p:cNvPr id="12" name="Text Placeholder 2"/>
          <p:cNvSpPr>
            <a:spLocks noGrp="1"/>
          </p:cNvSpPr>
          <p:nvPr>
            <p:ph type="body" sz="quarter" idx="13" hasCustomPrompt="1"/>
          </p:nvPr>
        </p:nvSpPr>
        <p:spPr>
          <a:xfrm>
            <a:off x="5071397" y="1774248"/>
            <a:ext cx="3553980" cy="881457"/>
          </a:xfrm>
        </p:spPr>
        <p:txBody>
          <a:bodyPr anchor="b" anchorCtr="0">
            <a:normAutofit/>
          </a:bodyPr>
          <a:lstStyle>
            <a:lvl1pPr marL="0" indent="0">
              <a:buNone/>
              <a:defRPr sz="2800" b="0" i="0" baseline="0">
                <a:solidFill>
                  <a:schemeClr val="tx2"/>
                </a:solidFill>
                <a:latin typeface="Franklin Gothic Medium" panose="020B0603020102020204" pitchFamily="34" charset="0"/>
                <a:cs typeface="Franklin Gothic Medium" panose="020B0603020102020204" pitchFamily="34" charset="0"/>
              </a:defRPr>
            </a:lvl1pPr>
          </a:lstStyle>
          <a:p>
            <a:pPr marL="0" marR="0" lvl="0" indent="0" algn="l" defTabSz="457200" rtl="0" eaLnBrk="1" fontAlgn="auto" latinLnBrk="0" hangingPunct="1">
              <a:lnSpc>
                <a:spcPct val="100000"/>
              </a:lnSpc>
              <a:spcBef>
                <a:spcPct val="20000"/>
              </a:spcBef>
              <a:spcAft>
                <a:spcPts val="0"/>
              </a:spcAft>
              <a:buClr>
                <a:srgbClr val="E5425D"/>
              </a:buClr>
              <a:buSzTx/>
              <a:buFont typeface="Arial"/>
              <a:buNone/>
              <a:tabLst/>
              <a:defRPr/>
            </a:pPr>
            <a:r>
              <a:rPr lang="en-US" dirty="0"/>
              <a:t>Connect with our Career Peers! </a:t>
            </a:r>
          </a:p>
        </p:txBody>
      </p:sp>
      <p:sp>
        <p:nvSpPr>
          <p:cNvPr id="20" name="Text Placeholder 19"/>
          <p:cNvSpPr>
            <a:spLocks noGrp="1"/>
          </p:cNvSpPr>
          <p:nvPr>
            <p:ph type="body" sz="quarter" idx="18" hasCustomPrompt="1"/>
          </p:nvPr>
        </p:nvSpPr>
        <p:spPr>
          <a:xfrm>
            <a:off x="5071397" y="2722204"/>
            <a:ext cx="3565525" cy="1489715"/>
          </a:xfrm>
        </p:spPr>
        <p:txBody>
          <a:bodyPr>
            <a:normAutofit/>
          </a:bodyPr>
          <a:lstStyle>
            <a:lvl1pPr marL="0" indent="0">
              <a:buNone/>
              <a:defRPr sz="1800" b="0" i="0" baseline="0">
                <a:solidFill>
                  <a:schemeClr val="tx2"/>
                </a:solidFill>
                <a:latin typeface="Franklin Gothic Medium" panose="020B0603020102020204" pitchFamily="34" charset="0"/>
                <a:cs typeface="Franklin Gothic Medium" panose="020B0603020102020204" pitchFamily="34" charset="0"/>
              </a:defRPr>
            </a:lvl1pPr>
          </a:lstStyle>
          <a:p>
            <a:pPr lvl="0"/>
            <a:r>
              <a:rPr lang="en-US" dirty="0"/>
              <a:t>Stop by the Rinker Welcome Center to discuss resume/cover letter reviews, searching and applying for internships, LinkedIn/networking, and more!</a:t>
            </a:r>
          </a:p>
        </p:txBody>
      </p:sp>
      <p:sp>
        <p:nvSpPr>
          <p:cNvPr id="5" name="Text Placeholder 4">
            <a:extLst>
              <a:ext uri="{FF2B5EF4-FFF2-40B4-BE49-F238E27FC236}">
                <a16:creationId xmlns:a16="http://schemas.microsoft.com/office/drawing/2014/main" id="{14CC842D-FCED-1F77-DCD3-8FEFAA22DAFF}"/>
              </a:ext>
            </a:extLst>
          </p:cNvPr>
          <p:cNvSpPr>
            <a:spLocks noGrp="1"/>
          </p:cNvSpPr>
          <p:nvPr>
            <p:ph type="body" sz="quarter" idx="20" hasCustomPrompt="1"/>
          </p:nvPr>
        </p:nvSpPr>
        <p:spPr>
          <a:xfrm>
            <a:off x="4301637" y="554774"/>
            <a:ext cx="4733876" cy="534694"/>
          </a:xfrm>
        </p:spPr>
        <p:txBody>
          <a:bodyPr/>
          <a:lstStyle>
            <a:lvl1pPr marL="0" indent="0">
              <a:buNone/>
              <a:defRPr b="1" i="0">
                <a:solidFill>
                  <a:schemeClr val="bg1"/>
                </a:solidFill>
                <a:latin typeface="Arial" panose="020B0604020202020204" pitchFamily="34" charset="0"/>
                <a:cs typeface="Arial" panose="020B0604020202020204" pitchFamily="34" charset="0"/>
              </a:defRPr>
            </a:lvl1pPr>
            <a:lvl2pPr marL="457200" indent="0">
              <a:buNone/>
              <a:defRPr b="1" i="0">
                <a:latin typeface="Arial" panose="020B0604020202020204" pitchFamily="34" charset="0"/>
                <a:cs typeface="Arial" panose="020B0604020202020204" pitchFamily="34" charset="0"/>
              </a:defRPr>
            </a:lvl2pPr>
            <a:lvl3pPr marL="914400" indent="0">
              <a:buNone/>
              <a:defRPr b="1" i="0">
                <a:latin typeface="Arial" panose="020B0604020202020204" pitchFamily="34" charset="0"/>
                <a:cs typeface="Arial" panose="020B0604020202020204" pitchFamily="34" charset="0"/>
              </a:defRPr>
            </a:lvl3pPr>
            <a:lvl4pPr marL="1371600" indent="0">
              <a:buNone/>
              <a:defRPr b="1" i="0">
                <a:latin typeface="Arial" panose="020B0604020202020204" pitchFamily="34" charset="0"/>
                <a:cs typeface="Arial" panose="020B0604020202020204" pitchFamily="34" charset="0"/>
              </a:defRPr>
            </a:lvl4pPr>
            <a:lvl5pPr marL="1828800" indent="0">
              <a:buNone/>
              <a:defRPr b="1" i="0">
                <a:latin typeface="Arial" panose="020B0604020202020204" pitchFamily="34" charset="0"/>
                <a:cs typeface="Arial" panose="020B0604020202020204" pitchFamily="34" charset="0"/>
              </a:defRPr>
            </a:lvl5pPr>
          </a:lstStyle>
          <a:p>
            <a:pPr lvl="0"/>
            <a:r>
              <a:rPr lang="en-US" dirty="0"/>
              <a:t>CAREER COUNSELING</a:t>
            </a:r>
          </a:p>
        </p:txBody>
      </p:sp>
    </p:spTree>
    <p:extLst>
      <p:ext uri="{BB962C8B-B14F-4D97-AF65-F5344CB8AC3E}">
        <p14:creationId xmlns:p14="http://schemas.microsoft.com/office/powerpoint/2010/main" val="68520815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peaker Introduction">
    <p:bg>
      <p:bgPr>
        <a:pattFill prst="pct5">
          <a:fgClr>
            <a:schemeClr val="bg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2A8750FC-80E2-5C62-50D8-9F0430C40413}"/>
              </a:ext>
            </a:extLst>
          </p:cNvPr>
          <p:cNvSpPr/>
          <p:nvPr userDrawn="1"/>
        </p:nvSpPr>
        <p:spPr>
          <a:xfrm flipH="1">
            <a:off x="3361614" y="480305"/>
            <a:ext cx="6792004" cy="82296"/>
          </a:xfrm>
          <a:prstGeom prst="parallelogram">
            <a:avLst>
              <a:gd name="adj" fmla="val 9807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Parallelogram 22">
            <a:extLst>
              <a:ext uri="{FF2B5EF4-FFF2-40B4-BE49-F238E27FC236}">
                <a16:creationId xmlns:a16="http://schemas.microsoft.com/office/drawing/2014/main" id="{F63112AD-FD7E-E109-6F85-AB9272C22439}"/>
              </a:ext>
            </a:extLst>
          </p:cNvPr>
          <p:cNvSpPr/>
          <p:nvPr userDrawn="1"/>
        </p:nvSpPr>
        <p:spPr>
          <a:xfrm flipH="1">
            <a:off x="3334717" y="480305"/>
            <a:ext cx="346013" cy="82296"/>
          </a:xfrm>
          <a:prstGeom prst="parallelogram">
            <a:avLst>
              <a:gd name="adj" fmla="val 9807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Placeholder 10"/>
          <p:cNvSpPr>
            <a:spLocks noGrp="1"/>
          </p:cNvSpPr>
          <p:nvPr>
            <p:ph type="body" sz="quarter" idx="16" hasCustomPrompt="1"/>
          </p:nvPr>
        </p:nvSpPr>
        <p:spPr>
          <a:xfrm>
            <a:off x="5071397" y="735848"/>
            <a:ext cx="3565525" cy="1040984"/>
          </a:xfrm>
        </p:spPr>
        <p:txBody>
          <a:bodyPr>
            <a:noAutofit/>
          </a:bodyPr>
          <a:lstStyle>
            <a:lvl1pPr marL="0" indent="0">
              <a:buNone/>
              <a:defRPr sz="3600" b="1" i="0">
                <a:solidFill>
                  <a:schemeClr val="tx2"/>
                </a:solidFill>
                <a:latin typeface="Arial" panose="020B0604020202020204" pitchFamily="34" charset="0"/>
                <a:cs typeface="Arial" panose="020B0604020202020204" pitchFamily="34" charset="0"/>
              </a:defRPr>
            </a:lvl1pPr>
          </a:lstStyle>
          <a:p>
            <a:r>
              <a:rPr lang="en-US" dirty="0"/>
              <a:t>CAREER COUNSELING </a:t>
            </a:r>
          </a:p>
        </p:txBody>
      </p:sp>
      <p:sp>
        <p:nvSpPr>
          <p:cNvPr id="12" name="Text Placeholder 2"/>
          <p:cNvSpPr>
            <a:spLocks noGrp="1"/>
          </p:cNvSpPr>
          <p:nvPr>
            <p:ph type="body" sz="quarter" idx="13" hasCustomPrompt="1"/>
          </p:nvPr>
        </p:nvSpPr>
        <p:spPr>
          <a:xfrm>
            <a:off x="5071397" y="1983554"/>
            <a:ext cx="3553980" cy="881457"/>
          </a:xfrm>
        </p:spPr>
        <p:txBody>
          <a:bodyPr anchor="b" anchorCtr="0">
            <a:normAutofit/>
          </a:bodyPr>
          <a:lstStyle>
            <a:lvl1pPr marL="0" indent="0">
              <a:buNone/>
              <a:defRPr sz="2800" b="0" i="0" baseline="0">
                <a:solidFill>
                  <a:schemeClr val="bg2"/>
                </a:solidFill>
                <a:latin typeface="Franklin Gothic Medium" panose="020B0603020102020204" pitchFamily="34" charset="0"/>
                <a:cs typeface="Franklin Gothic Medium" panose="020B0603020102020204" pitchFamily="34" charset="0"/>
              </a:defRPr>
            </a:lvl1pPr>
          </a:lstStyle>
          <a:p>
            <a:r>
              <a:rPr lang="en-US" dirty="0"/>
              <a:t>Connect with our Career Peers! </a:t>
            </a:r>
          </a:p>
        </p:txBody>
      </p:sp>
      <p:sp>
        <p:nvSpPr>
          <p:cNvPr id="20" name="Text Placeholder 19"/>
          <p:cNvSpPr>
            <a:spLocks noGrp="1"/>
          </p:cNvSpPr>
          <p:nvPr>
            <p:ph type="body" sz="quarter" idx="18" hasCustomPrompt="1"/>
          </p:nvPr>
        </p:nvSpPr>
        <p:spPr>
          <a:xfrm>
            <a:off x="5071397" y="2931510"/>
            <a:ext cx="3565525" cy="1489715"/>
          </a:xfrm>
        </p:spPr>
        <p:txBody>
          <a:bodyPr>
            <a:normAutofit/>
          </a:bodyPr>
          <a:lstStyle>
            <a:lvl1pPr marL="0" indent="0">
              <a:buNone/>
              <a:defRPr sz="1800" b="0" i="0" baseline="0">
                <a:solidFill>
                  <a:schemeClr val="bg2"/>
                </a:solidFill>
                <a:latin typeface="Franklin Gothic Medium" panose="020B0603020102020204" pitchFamily="34" charset="0"/>
                <a:cs typeface="Franklin Gothic Medium" panose="020B0603020102020204" pitchFamily="34" charset="0"/>
              </a:defRPr>
            </a:lvl1pPr>
          </a:lstStyle>
          <a:p>
            <a:r>
              <a:rPr lang="en-US" dirty="0"/>
              <a:t>Stop by the Rinker Welcome Center to discuss resume/cover letter reviews, searching and applying for internships, LinkedIn/networking, and more! </a:t>
            </a:r>
          </a:p>
        </p:txBody>
      </p:sp>
      <p:sp>
        <p:nvSpPr>
          <p:cNvPr id="9" name="Picture Placeholder 8">
            <a:extLst>
              <a:ext uri="{FF2B5EF4-FFF2-40B4-BE49-F238E27FC236}">
                <a16:creationId xmlns:a16="http://schemas.microsoft.com/office/drawing/2014/main" id="{47C4A1FD-6CDB-4695-7F5B-30676BA82B0E}"/>
              </a:ext>
            </a:extLst>
          </p:cNvPr>
          <p:cNvSpPr>
            <a:spLocks noGrp="1"/>
          </p:cNvSpPr>
          <p:nvPr>
            <p:ph type="pic" sz="quarter" idx="19"/>
          </p:nvPr>
        </p:nvSpPr>
        <p:spPr>
          <a:xfrm>
            <a:off x="0" y="2194"/>
            <a:ext cx="4427538" cy="5141306"/>
          </a:xfrm>
          <a:custGeom>
            <a:avLst/>
            <a:gdLst>
              <a:gd name="connsiteX0" fmla="*/ 0 w 4427538"/>
              <a:gd name="connsiteY0" fmla="*/ 0 h 5141306"/>
              <a:gd name="connsiteX1" fmla="*/ 4427538 w 4427538"/>
              <a:gd name="connsiteY1" fmla="*/ 0 h 5141306"/>
              <a:gd name="connsiteX2" fmla="*/ 4427538 w 4427538"/>
              <a:gd name="connsiteY2" fmla="*/ 480518 h 5141306"/>
              <a:gd name="connsiteX3" fmla="*/ 3347921 w 4427538"/>
              <a:gd name="connsiteY3" fmla="*/ 480518 h 5141306"/>
              <a:gd name="connsiteX4" fmla="*/ 3423255 w 4427538"/>
              <a:gd name="connsiteY4" fmla="*/ 557331 h 5141306"/>
              <a:gd name="connsiteX5" fmla="*/ 4427538 w 4427538"/>
              <a:gd name="connsiteY5" fmla="*/ 557331 h 5141306"/>
              <a:gd name="connsiteX6" fmla="*/ 4427538 w 4427538"/>
              <a:gd name="connsiteY6" fmla="*/ 5141306 h 5141306"/>
              <a:gd name="connsiteX7" fmla="*/ 0 w 4427538"/>
              <a:gd name="connsiteY7" fmla="*/ 5141306 h 514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7538" h="5141306">
                <a:moveTo>
                  <a:pt x="0" y="0"/>
                </a:moveTo>
                <a:lnTo>
                  <a:pt x="4427538" y="0"/>
                </a:lnTo>
                <a:lnTo>
                  <a:pt x="4427538" y="480518"/>
                </a:lnTo>
                <a:lnTo>
                  <a:pt x="3347921" y="480518"/>
                </a:lnTo>
                <a:lnTo>
                  <a:pt x="3423255" y="557331"/>
                </a:lnTo>
                <a:lnTo>
                  <a:pt x="4427538" y="557331"/>
                </a:lnTo>
                <a:lnTo>
                  <a:pt x="4427538" y="5141306"/>
                </a:lnTo>
                <a:lnTo>
                  <a:pt x="0" y="5141306"/>
                </a:lnTo>
                <a:close/>
              </a:path>
            </a:pathLst>
          </a:custGeom>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11137312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7" hasCustomPrompt="1"/>
          </p:nvPr>
        </p:nvSpPr>
        <p:spPr>
          <a:xfrm>
            <a:off x="1843694" y="1289050"/>
            <a:ext cx="6568158" cy="2868613"/>
          </a:xfrm>
        </p:spPr>
        <p:txBody>
          <a:bodyPr>
            <a:normAutofit/>
          </a:bodyPr>
          <a:lstStyle>
            <a:lvl1pPr marL="514350" indent="-514350">
              <a:buClr>
                <a:schemeClr val="bg2"/>
              </a:buClr>
              <a:buFont typeface="+mj-lt"/>
              <a:buAutoNum type="arabicPeriod"/>
              <a:defRPr sz="2800" b="0" i="0">
                <a:solidFill>
                  <a:schemeClr val="accent4"/>
                </a:solidFill>
                <a:latin typeface="Franklin Gothic Medium" panose="020B0603020102020204" pitchFamily="34" charset="0"/>
                <a:cs typeface="Franklin Gothic Medium" panose="020B0603020102020204" pitchFamily="34" charset="0"/>
              </a:defRPr>
            </a:lvl1pPr>
            <a:lvl2pPr>
              <a:buClr>
                <a:schemeClr val="bg2"/>
              </a:buClr>
              <a:defRPr sz="1800" b="0" i="0">
                <a:latin typeface="Franklin Gothic Medium" panose="020B0603020102020204" pitchFamily="34" charset="0"/>
              </a:defRPr>
            </a:lvl2pPr>
            <a:lvl5pPr marL="1828800" indent="0">
              <a:buNone/>
              <a:defRPr/>
            </a:lvl5pPr>
          </a:lstStyle>
          <a:p>
            <a:r>
              <a:rPr lang="en-US" sz="2400" dirty="0"/>
              <a:t>Submit admissions application </a:t>
            </a:r>
          </a:p>
          <a:p>
            <a:r>
              <a:rPr lang="en-US" sz="2400" dirty="0"/>
              <a:t>Mail official transcripts</a:t>
            </a:r>
          </a:p>
          <a:p>
            <a:r>
              <a:rPr lang="en-US" sz="2400" dirty="0"/>
              <a:t>Optional writing sample (one of two options): </a:t>
            </a:r>
          </a:p>
          <a:p>
            <a:pPr lvl="1"/>
            <a:r>
              <a:rPr lang="en-US" dirty="0"/>
              <a:t>A graded paper or essay</a:t>
            </a:r>
          </a:p>
          <a:p>
            <a:pPr lvl="1"/>
            <a:r>
              <a:rPr lang="en-US" dirty="0"/>
              <a:t>New essay based on provided drafts</a:t>
            </a:r>
          </a:p>
          <a:p>
            <a:r>
              <a:rPr lang="en-US" sz="2400" dirty="0"/>
              <a:t>Check your application status</a:t>
            </a:r>
          </a:p>
        </p:txBody>
      </p:sp>
      <p:pic>
        <p:nvPicPr>
          <p:cNvPr id="3" name="Picture 2" descr="A green water with a leaf&#10;&#10;Description automatically generated with medium confidence">
            <a:extLst>
              <a:ext uri="{FF2B5EF4-FFF2-40B4-BE49-F238E27FC236}">
                <a16:creationId xmlns:a16="http://schemas.microsoft.com/office/drawing/2014/main" id="{284F71EA-A942-36E9-6FFF-7C0EE89EFD0A}"/>
              </a:ext>
            </a:extLst>
          </p:cNvPr>
          <p:cNvPicPr>
            <a:picLocks noChangeAspect="1"/>
          </p:cNvPicPr>
          <p:nvPr userDrawn="1"/>
        </p:nvPicPr>
        <p:blipFill>
          <a:blip r:embed="rId2"/>
          <a:stretch>
            <a:fillRect/>
          </a:stretch>
        </p:blipFill>
        <p:spPr>
          <a:xfrm>
            <a:off x="212645" y="0"/>
            <a:ext cx="993513" cy="5143500"/>
          </a:xfrm>
          <a:prstGeom prst="rect">
            <a:avLst/>
          </a:prstGeom>
        </p:spPr>
      </p:pic>
      <p:sp>
        <p:nvSpPr>
          <p:cNvPr id="2" name="Text Placeholder 4">
            <a:extLst>
              <a:ext uri="{FF2B5EF4-FFF2-40B4-BE49-F238E27FC236}">
                <a16:creationId xmlns:a16="http://schemas.microsoft.com/office/drawing/2014/main" id="{500110ED-3105-4673-63B1-4BC04C857075}"/>
              </a:ext>
            </a:extLst>
          </p:cNvPr>
          <p:cNvSpPr>
            <a:spLocks noGrp="1"/>
          </p:cNvSpPr>
          <p:nvPr>
            <p:ph type="body" sz="quarter" idx="20" hasCustomPrompt="1"/>
          </p:nvPr>
        </p:nvSpPr>
        <p:spPr>
          <a:xfrm>
            <a:off x="1753386" y="460349"/>
            <a:ext cx="7126845" cy="534694"/>
          </a:xfrm>
        </p:spPr>
        <p:txBody>
          <a:bodyPr/>
          <a:lstStyle>
            <a:lvl1pPr marL="0" indent="0">
              <a:buNone/>
              <a:defRPr b="1" i="0">
                <a:solidFill>
                  <a:schemeClr val="tx2"/>
                </a:solidFill>
                <a:latin typeface="Arial" panose="020B0604020202020204" pitchFamily="34" charset="0"/>
                <a:cs typeface="Arial" panose="020B0604020202020204" pitchFamily="34" charset="0"/>
              </a:defRPr>
            </a:lvl1pPr>
            <a:lvl2pPr marL="457200" indent="0">
              <a:buNone/>
              <a:defRPr b="1" i="0">
                <a:latin typeface="Arial" panose="020B0604020202020204" pitchFamily="34" charset="0"/>
                <a:cs typeface="Arial" panose="020B0604020202020204" pitchFamily="34" charset="0"/>
              </a:defRPr>
            </a:lvl2pPr>
            <a:lvl3pPr marL="914400" indent="0">
              <a:buNone/>
              <a:defRPr b="1" i="0">
                <a:latin typeface="Arial" panose="020B0604020202020204" pitchFamily="34" charset="0"/>
                <a:cs typeface="Arial" panose="020B0604020202020204" pitchFamily="34" charset="0"/>
              </a:defRPr>
            </a:lvl3pPr>
            <a:lvl4pPr marL="1371600" indent="0">
              <a:buNone/>
              <a:defRPr b="1" i="0">
                <a:latin typeface="Arial" panose="020B0604020202020204" pitchFamily="34" charset="0"/>
                <a:cs typeface="Arial" panose="020B0604020202020204" pitchFamily="34" charset="0"/>
              </a:defRPr>
            </a:lvl4pPr>
            <a:lvl5pPr marL="1828800" indent="0">
              <a:buNone/>
              <a:defRPr b="1" i="0">
                <a:latin typeface="Arial" panose="020B0604020202020204" pitchFamily="34" charset="0"/>
                <a:cs typeface="Arial" panose="020B0604020202020204" pitchFamily="34" charset="0"/>
              </a:defRPr>
            </a:lvl5pPr>
          </a:lstStyle>
          <a:p>
            <a:pPr lvl="0"/>
            <a:r>
              <a:rPr lang="en-US" dirty="0"/>
              <a:t>TRANSFER STUDENT ADMISSIONS</a:t>
            </a:r>
          </a:p>
        </p:txBody>
      </p:sp>
    </p:spTree>
    <p:extLst>
      <p:ext uri="{BB962C8B-B14F-4D97-AF65-F5344CB8AC3E}">
        <p14:creationId xmlns:p14="http://schemas.microsoft.com/office/powerpoint/2010/main" val="313956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lumn Content">
    <p:bg>
      <p:bgPr>
        <a:pattFill prst="pct5">
          <a:fgClr>
            <a:schemeClr val="bg2">
              <a:lumMod val="40000"/>
              <a:lumOff val="60000"/>
            </a:schemeClr>
          </a:fgClr>
          <a:bgClr>
            <a:schemeClr val="bg1"/>
          </a:bgClr>
        </a:patt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C0897E8-39B5-A518-1BA8-A5B99E75A239}"/>
              </a:ext>
            </a:extLst>
          </p:cNvPr>
          <p:cNvCxnSpPr>
            <a:cxnSpLocks/>
          </p:cNvCxnSpPr>
          <p:nvPr userDrawn="1"/>
        </p:nvCxnSpPr>
        <p:spPr>
          <a:xfrm>
            <a:off x="4572000" y="742950"/>
            <a:ext cx="0" cy="365760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
        <p:nvSpPr>
          <p:cNvPr id="17" name="Text Placeholder 16">
            <a:extLst>
              <a:ext uri="{FF2B5EF4-FFF2-40B4-BE49-F238E27FC236}">
                <a16:creationId xmlns:a16="http://schemas.microsoft.com/office/drawing/2014/main" id="{A0CCBA1B-44B2-015D-5B59-C926E3C72051}"/>
              </a:ext>
            </a:extLst>
          </p:cNvPr>
          <p:cNvSpPr>
            <a:spLocks noGrp="1"/>
          </p:cNvSpPr>
          <p:nvPr>
            <p:ph type="body" sz="quarter" idx="24" hasCustomPrompt="1"/>
          </p:nvPr>
        </p:nvSpPr>
        <p:spPr>
          <a:xfrm>
            <a:off x="560058" y="1534055"/>
            <a:ext cx="3776992" cy="2617258"/>
          </a:xfrm>
        </p:spPr>
        <p:txBody>
          <a:bodyPr>
            <a:normAutofit/>
          </a:bodyPr>
          <a:lstStyle>
            <a:lvl1pPr>
              <a:buClr>
                <a:schemeClr val="bg2"/>
              </a:buClr>
              <a:defRPr sz="1800" b="0" i="0">
                <a:latin typeface="Franklin Gothic Medium" panose="020B0603020102020204" pitchFamily="34" charset="0"/>
              </a:defRPr>
            </a:lvl1pPr>
            <a:lvl5pPr marL="1828800" indent="0">
              <a:buNone/>
              <a:defRPr/>
            </a:lvl5pPr>
          </a:lstStyle>
          <a:p>
            <a:pPr lvl="0"/>
            <a:r>
              <a:rPr lang="en-US" dirty="0"/>
              <a:t>Apply for financial aid</a:t>
            </a:r>
          </a:p>
          <a:p>
            <a:pPr lvl="0"/>
            <a:r>
              <a:rPr lang="en-US" dirty="0"/>
              <a:t>Select your classes</a:t>
            </a:r>
          </a:p>
          <a:p>
            <a:pPr lvl="0"/>
            <a:r>
              <a:rPr lang="en-US" dirty="0"/>
              <a:t>Choose a meal plan</a:t>
            </a:r>
          </a:p>
          <a:p>
            <a:pPr lvl="0"/>
            <a:r>
              <a:rPr lang="en-US" dirty="0"/>
              <a:t>Register for Orientation</a:t>
            </a:r>
          </a:p>
        </p:txBody>
      </p:sp>
      <p:sp>
        <p:nvSpPr>
          <p:cNvPr id="19" name="Text Placeholder 16">
            <a:extLst>
              <a:ext uri="{FF2B5EF4-FFF2-40B4-BE49-F238E27FC236}">
                <a16:creationId xmlns:a16="http://schemas.microsoft.com/office/drawing/2014/main" id="{F1EB2CFF-000C-F958-A7C7-9849E420544A}"/>
              </a:ext>
            </a:extLst>
          </p:cNvPr>
          <p:cNvSpPr>
            <a:spLocks noGrp="1"/>
          </p:cNvSpPr>
          <p:nvPr>
            <p:ph type="body" sz="quarter" idx="25" hasCustomPrompt="1"/>
          </p:nvPr>
        </p:nvSpPr>
        <p:spPr>
          <a:xfrm>
            <a:off x="4818293" y="1534055"/>
            <a:ext cx="3776655" cy="2617258"/>
          </a:xfrm>
        </p:spPr>
        <p:txBody>
          <a:bodyPr>
            <a:normAutofit/>
          </a:bodyPr>
          <a:lstStyle>
            <a:lvl1pPr>
              <a:buClr>
                <a:schemeClr val="bg2"/>
              </a:buClr>
              <a:defRPr sz="1800" b="0" i="0">
                <a:latin typeface="Franklin Gothic Medium" panose="020B0603020102020204" pitchFamily="34" charset="0"/>
              </a:defRPr>
            </a:lvl1pPr>
            <a:lvl5pPr marL="1828800" indent="0">
              <a:buNone/>
              <a:defRPr/>
            </a:lvl5pPr>
          </a:lstStyle>
          <a:p>
            <a:pPr lvl="0"/>
            <a:r>
              <a:rPr lang="en-US" dirty="0"/>
              <a:t>Study abroad in Dublin during your second semester </a:t>
            </a:r>
          </a:p>
          <a:p>
            <a:pPr lvl="0"/>
            <a:r>
              <a:rPr lang="en-US" dirty="0"/>
              <a:t>Take two classes taught by a Stetson faculty member Local excursions to </a:t>
            </a:r>
          </a:p>
          <a:p>
            <a:pPr lvl="0"/>
            <a:r>
              <a:rPr lang="en-US" dirty="0"/>
              <a:t>Dublin Castle and the Gaelic games </a:t>
            </a:r>
          </a:p>
          <a:p>
            <a:pPr lvl="0"/>
            <a:r>
              <a:rPr lang="en-US" dirty="0"/>
              <a:t>Overnight trips to North Ireland and Galway</a:t>
            </a:r>
          </a:p>
        </p:txBody>
      </p:sp>
      <p:sp>
        <p:nvSpPr>
          <p:cNvPr id="5" name="Text Placeholder 4">
            <a:extLst>
              <a:ext uri="{FF2B5EF4-FFF2-40B4-BE49-F238E27FC236}">
                <a16:creationId xmlns:a16="http://schemas.microsoft.com/office/drawing/2014/main" id="{91CB3D0E-17A5-ABF0-FDA0-BA4FB701A58E}"/>
              </a:ext>
            </a:extLst>
          </p:cNvPr>
          <p:cNvSpPr>
            <a:spLocks noGrp="1"/>
          </p:cNvSpPr>
          <p:nvPr>
            <p:ph type="body" sz="quarter" idx="26" hasCustomPrompt="1"/>
          </p:nvPr>
        </p:nvSpPr>
        <p:spPr>
          <a:xfrm>
            <a:off x="560058" y="402956"/>
            <a:ext cx="3776992" cy="1027971"/>
          </a:xfrm>
        </p:spPr>
        <p:txBody>
          <a:bodyPr anchor="b">
            <a:normAutofit/>
          </a:bodyPr>
          <a:lstStyle>
            <a:lvl1pPr marL="0" indent="0" fontAlgn="b">
              <a:buNone/>
              <a:defRPr sz="2100" b="0" i="0">
                <a:solidFill>
                  <a:schemeClr val="tx2"/>
                </a:solidFill>
                <a:latin typeface="Arial" panose="020B0604020202020204" pitchFamily="34" charset="0"/>
                <a:cs typeface="Arial" panose="020B0604020202020204" pitchFamily="34" charset="0"/>
              </a:defRPr>
            </a:lvl1pPr>
          </a:lstStyle>
          <a:p>
            <a:pPr lvl="0"/>
            <a:r>
              <a:rPr lang="en-US" dirty="0"/>
              <a:t>New Hatter Checklist</a:t>
            </a:r>
          </a:p>
        </p:txBody>
      </p:sp>
      <p:sp>
        <p:nvSpPr>
          <p:cNvPr id="6" name="Text Placeholder 4">
            <a:extLst>
              <a:ext uri="{FF2B5EF4-FFF2-40B4-BE49-F238E27FC236}">
                <a16:creationId xmlns:a16="http://schemas.microsoft.com/office/drawing/2014/main" id="{685794B4-9BB4-BFA7-B013-DBC5818E1D4E}"/>
              </a:ext>
            </a:extLst>
          </p:cNvPr>
          <p:cNvSpPr>
            <a:spLocks noGrp="1"/>
          </p:cNvSpPr>
          <p:nvPr>
            <p:ph type="body" sz="quarter" idx="27" hasCustomPrompt="1"/>
          </p:nvPr>
        </p:nvSpPr>
        <p:spPr>
          <a:xfrm>
            <a:off x="4806950" y="402955"/>
            <a:ext cx="3776992" cy="1027971"/>
          </a:xfrm>
        </p:spPr>
        <p:txBody>
          <a:bodyPr anchor="b">
            <a:normAutofit/>
          </a:bodyPr>
          <a:lstStyle>
            <a:lvl1pPr marL="0" indent="0" fontAlgn="b">
              <a:buNone/>
              <a:defRPr sz="2100" b="0" i="0">
                <a:solidFill>
                  <a:schemeClr val="tx2"/>
                </a:solidFill>
                <a:latin typeface="Arial" panose="020B0604020202020204" pitchFamily="34" charset="0"/>
                <a:cs typeface="Arial" panose="020B0604020202020204" pitchFamily="34" charset="0"/>
              </a:defRPr>
            </a:lvl1pPr>
          </a:lstStyle>
          <a:p>
            <a:pPr lvl="0"/>
            <a:r>
              <a:rPr lang="en-US" dirty="0"/>
              <a:t>First year at Stetson? Check out Global Gateways!</a:t>
            </a:r>
          </a:p>
        </p:txBody>
      </p:sp>
    </p:spTree>
    <p:extLst>
      <p:ext uri="{BB962C8B-B14F-4D97-AF65-F5344CB8AC3E}">
        <p14:creationId xmlns:p14="http://schemas.microsoft.com/office/powerpoint/2010/main" val="14424552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Colum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B1054E-CE34-3A91-36C8-4010C67AD8BF}"/>
              </a:ext>
            </a:extLst>
          </p:cNvPr>
          <p:cNvSpPr>
            <a:spLocks noGrp="1"/>
          </p:cNvSpPr>
          <p:nvPr>
            <p:ph type="pic" sz="quarter" idx="10" hasCustomPrompt="1"/>
          </p:nvPr>
        </p:nvSpPr>
        <p:spPr>
          <a:xfrm>
            <a:off x="0" y="0"/>
            <a:ext cx="4572000" cy="5143500"/>
          </a:xfrm>
        </p:spPr>
        <p:txBody>
          <a:bodyPr>
            <a:normAutofit/>
          </a:bodyPr>
          <a:lstStyle>
            <a:lvl1pPr marL="0" indent="0">
              <a:buNone/>
              <a:defRPr sz="1800" b="0" i="0">
                <a:latin typeface="Arial" panose="020B0604020202020204" pitchFamily="34" charset="0"/>
                <a:cs typeface="Arial" panose="020B0604020202020204" pitchFamily="34" charset="0"/>
              </a:defRPr>
            </a:lvl1pPr>
          </a:lstStyle>
          <a:p>
            <a:r>
              <a:rPr lang="en-US" dirty="0"/>
              <a:t>Click the icon to add a photo</a:t>
            </a:r>
          </a:p>
        </p:txBody>
      </p:sp>
      <p:sp>
        <p:nvSpPr>
          <p:cNvPr id="5" name="Picture Placeholder 3">
            <a:extLst>
              <a:ext uri="{FF2B5EF4-FFF2-40B4-BE49-F238E27FC236}">
                <a16:creationId xmlns:a16="http://schemas.microsoft.com/office/drawing/2014/main" id="{D2E351AB-08AC-BC38-E20B-3C5828E3714D}"/>
              </a:ext>
            </a:extLst>
          </p:cNvPr>
          <p:cNvSpPr>
            <a:spLocks noGrp="1"/>
          </p:cNvSpPr>
          <p:nvPr>
            <p:ph type="pic" sz="quarter" idx="11" hasCustomPrompt="1"/>
          </p:nvPr>
        </p:nvSpPr>
        <p:spPr>
          <a:xfrm>
            <a:off x="4572000" y="0"/>
            <a:ext cx="4572000" cy="5143500"/>
          </a:xfrm>
        </p:spPr>
        <p:txBody>
          <a:bodyPr>
            <a:normAutofit/>
          </a:bodyPr>
          <a:lstStyle>
            <a:lvl1pPr marL="0" marR="0" indent="0" algn="l" defTabSz="457200" rtl="0" eaLnBrk="1" fontAlgn="auto" latinLnBrk="0" hangingPunct="1">
              <a:lnSpc>
                <a:spcPct val="100000"/>
              </a:lnSpc>
              <a:spcBef>
                <a:spcPct val="20000"/>
              </a:spcBef>
              <a:spcAft>
                <a:spcPts val="0"/>
              </a:spcAft>
              <a:buClr>
                <a:srgbClr val="E5425D"/>
              </a:buClr>
              <a:buSzTx/>
              <a:buFont typeface="Arial"/>
              <a:buNone/>
              <a:tabLst/>
              <a:defRPr sz="1800" b="0" i="0">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
                <a:srgbClr val="E5425D"/>
              </a:buClr>
              <a:buSzTx/>
              <a:buFont typeface="Arial"/>
              <a:buNone/>
              <a:tabLst/>
              <a:defRPr/>
            </a:pPr>
            <a:r>
              <a:rPr lang="en-US" dirty="0"/>
              <a:t>Click the icon to add a photo</a:t>
            </a:r>
          </a:p>
        </p:txBody>
      </p:sp>
      <p:sp>
        <p:nvSpPr>
          <p:cNvPr id="8" name="Text Placeholder 12">
            <a:extLst>
              <a:ext uri="{FF2B5EF4-FFF2-40B4-BE49-F238E27FC236}">
                <a16:creationId xmlns:a16="http://schemas.microsoft.com/office/drawing/2014/main" id="{6B0B9C38-DFCE-5DC5-7E57-56715C64BDBA}"/>
              </a:ext>
            </a:extLst>
          </p:cNvPr>
          <p:cNvSpPr>
            <a:spLocks noGrp="1"/>
          </p:cNvSpPr>
          <p:nvPr>
            <p:ph type="body" sz="quarter" idx="13" hasCustomPrompt="1"/>
          </p:nvPr>
        </p:nvSpPr>
        <p:spPr>
          <a:xfrm>
            <a:off x="4572001" y="3355942"/>
            <a:ext cx="4572000" cy="2318993"/>
          </a:xfrm>
          <a:gradFill>
            <a:gsLst>
              <a:gs pos="0">
                <a:schemeClr val="tx1">
                  <a:alpha val="75355"/>
                </a:schemeClr>
              </a:gs>
              <a:gs pos="20000">
                <a:srgbClr val="000000">
                  <a:alpha val="40725"/>
                </a:srgbClr>
              </a:gs>
              <a:gs pos="100000">
                <a:schemeClr val="tx1">
                  <a:alpha val="0"/>
                </a:schemeClr>
              </a:gs>
            </a:gsLst>
            <a:lin ang="16200000" scaled="0"/>
          </a:gradFill>
        </p:spPr>
        <p:txBody>
          <a:bodyPr tIns="2011680" anchor="b" anchorCtr="1">
            <a:noAutofit/>
          </a:bodyPr>
          <a:lstStyle>
            <a:lvl1pPr marL="0" indent="0">
              <a:buNone/>
              <a:defRPr sz="800">
                <a:solidFill>
                  <a:schemeClr val="bg1">
                    <a:lumMod val="85000"/>
                  </a:schemeClr>
                </a:solidFill>
              </a:defRPr>
            </a:lvl1pPr>
          </a:lstStyle>
          <a:p>
            <a:pPr lvl="0"/>
            <a:r>
              <a:rPr lang="en-US" dirty="0"/>
              <a:t>.</a:t>
            </a:r>
          </a:p>
        </p:txBody>
      </p:sp>
      <p:sp>
        <p:nvSpPr>
          <p:cNvPr id="10" name="Text Placeholder 12">
            <a:extLst>
              <a:ext uri="{FF2B5EF4-FFF2-40B4-BE49-F238E27FC236}">
                <a16:creationId xmlns:a16="http://schemas.microsoft.com/office/drawing/2014/main" id="{8EA237EF-0ABE-3ADE-AC44-CB495856773E}"/>
              </a:ext>
            </a:extLst>
          </p:cNvPr>
          <p:cNvSpPr>
            <a:spLocks noGrp="1"/>
          </p:cNvSpPr>
          <p:nvPr>
            <p:ph type="body" sz="quarter" idx="15" hasCustomPrompt="1"/>
          </p:nvPr>
        </p:nvSpPr>
        <p:spPr>
          <a:xfrm>
            <a:off x="5153890" y="4655127"/>
            <a:ext cx="3584448" cy="45720"/>
          </a:xfrm>
          <a:solidFill>
            <a:schemeClr val="bg1"/>
          </a:solidFill>
        </p:spPr>
        <p:txBody>
          <a:bodyPr tIns="2011680" anchor="b" anchorCtr="1">
            <a:noAutofit/>
          </a:bodyPr>
          <a:lstStyle>
            <a:lvl1pPr marL="0" indent="0">
              <a:buNone/>
              <a:defRPr sz="800">
                <a:solidFill>
                  <a:schemeClr val="bg1">
                    <a:lumMod val="85000"/>
                  </a:schemeClr>
                </a:solidFill>
              </a:defRPr>
            </a:lvl1pPr>
          </a:lstStyle>
          <a:p>
            <a:pPr lvl="0"/>
            <a:r>
              <a:rPr lang="en-US" dirty="0"/>
              <a:t>.</a:t>
            </a:r>
          </a:p>
        </p:txBody>
      </p:sp>
      <p:sp>
        <p:nvSpPr>
          <p:cNvPr id="11" name="Text Placeholder 12">
            <a:extLst>
              <a:ext uri="{FF2B5EF4-FFF2-40B4-BE49-F238E27FC236}">
                <a16:creationId xmlns:a16="http://schemas.microsoft.com/office/drawing/2014/main" id="{D39F1C3B-C042-D1E8-E4C3-B7231A73FFCA}"/>
              </a:ext>
            </a:extLst>
          </p:cNvPr>
          <p:cNvSpPr>
            <a:spLocks noGrp="1"/>
          </p:cNvSpPr>
          <p:nvPr>
            <p:ph type="body" sz="quarter" idx="16" hasCustomPrompt="1"/>
          </p:nvPr>
        </p:nvSpPr>
        <p:spPr>
          <a:xfrm>
            <a:off x="0" y="3355942"/>
            <a:ext cx="4572000" cy="2318993"/>
          </a:xfrm>
          <a:gradFill>
            <a:gsLst>
              <a:gs pos="0">
                <a:schemeClr val="tx1">
                  <a:alpha val="75355"/>
                </a:schemeClr>
              </a:gs>
              <a:gs pos="20000">
                <a:srgbClr val="000000">
                  <a:alpha val="40725"/>
                </a:srgbClr>
              </a:gs>
              <a:gs pos="100000">
                <a:schemeClr val="tx1">
                  <a:alpha val="0"/>
                </a:schemeClr>
              </a:gs>
            </a:gsLst>
            <a:lin ang="16200000" scaled="0"/>
          </a:gradFill>
        </p:spPr>
        <p:txBody>
          <a:bodyPr tIns="2011680" anchor="b" anchorCtr="1">
            <a:noAutofit/>
          </a:bodyPr>
          <a:lstStyle>
            <a:lvl1pPr marL="0" indent="0">
              <a:buNone/>
              <a:defRPr sz="800">
                <a:solidFill>
                  <a:schemeClr val="bg1">
                    <a:lumMod val="85000"/>
                  </a:schemeClr>
                </a:solidFill>
              </a:defRPr>
            </a:lvl1pPr>
          </a:lstStyle>
          <a:p>
            <a:pPr lvl="0"/>
            <a:r>
              <a:rPr lang="en-US" dirty="0"/>
              <a:t>.</a:t>
            </a:r>
          </a:p>
        </p:txBody>
      </p:sp>
      <p:sp>
        <p:nvSpPr>
          <p:cNvPr id="13" name="Text Placeholder 12">
            <a:extLst>
              <a:ext uri="{FF2B5EF4-FFF2-40B4-BE49-F238E27FC236}">
                <a16:creationId xmlns:a16="http://schemas.microsoft.com/office/drawing/2014/main" id="{B89C4B83-9B3F-ABEE-CAC9-B2FC9194BD7D}"/>
              </a:ext>
            </a:extLst>
          </p:cNvPr>
          <p:cNvSpPr>
            <a:spLocks noGrp="1"/>
          </p:cNvSpPr>
          <p:nvPr>
            <p:ph type="body" sz="quarter" idx="18" hasCustomPrompt="1"/>
          </p:nvPr>
        </p:nvSpPr>
        <p:spPr>
          <a:xfrm>
            <a:off x="581889" y="4655127"/>
            <a:ext cx="3584448" cy="45720"/>
          </a:xfrm>
          <a:solidFill>
            <a:schemeClr val="bg1"/>
          </a:solidFill>
        </p:spPr>
        <p:txBody>
          <a:bodyPr tIns="2011680" anchor="b" anchorCtr="1">
            <a:noAutofit/>
          </a:bodyPr>
          <a:lstStyle>
            <a:lvl1pPr marL="0" indent="0">
              <a:buNone/>
              <a:defRPr sz="800">
                <a:solidFill>
                  <a:schemeClr val="bg1">
                    <a:lumMod val="85000"/>
                  </a:schemeClr>
                </a:solidFill>
              </a:defRPr>
            </a:lvl1pPr>
          </a:lstStyle>
          <a:p>
            <a:pPr lvl="0"/>
            <a:r>
              <a:rPr lang="en-US" dirty="0"/>
              <a:t>.</a:t>
            </a:r>
          </a:p>
        </p:txBody>
      </p:sp>
      <p:sp>
        <p:nvSpPr>
          <p:cNvPr id="7" name="Text Placeholder 6">
            <a:extLst>
              <a:ext uri="{FF2B5EF4-FFF2-40B4-BE49-F238E27FC236}">
                <a16:creationId xmlns:a16="http://schemas.microsoft.com/office/drawing/2014/main" id="{CECD66E5-401F-0520-EFE0-EBE5F73B5894}"/>
              </a:ext>
            </a:extLst>
          </p:cNvPr>
          <p:cNvSpPr>
            <a:spLocks noGrp="1"/>
          </p:cNvSpPr>
          <p:nvPr>
            <p:ph type="body" sz="quarter" idx="12" hasCustomPrompt="1"/>
          </p:nvPr>
        </p:nvSpPr>
        <p:spPr>
          <a:xfrm>
            <a:off x="4526280" y="-33338"/>
            <a:ext cx="91440" cy="5210175"/>
          </a:xfrm>
          <a:solidFill>
            <a:schemeClr val="bg1"/>
          </a:solidFill>
        </p:spPr>
        <p:txBody>
          <a:bodyPr tIns="0" bIns="5486400">
            <a:normAutofit/>
          </a:bodyPr>
          <a:lstStyle>
            <a:lvl1pPr marL="0" indent="0">
              <a:buNone/>
              <a:defRPr sz="800" b="0" i="0">
                <a:latin typeface="Arial" panose="020B0604020202020204" pitchFamily="34" charset="0"/>
              </a:defRPr>
            </a:lvl1pPr>
          </a:lstStyle>
          <a:p>
            <a:pPr lvl="0"/>
            <a:r>
              <a:rPr lang="en-US" dirty="0"/>
              <a:t>.</a:t>
            </a:r>
          </a:p>
        </p:txBody>
      </p:sp>
      <p:sp>
        <p:nvSpPr>
          <p:cNvPr id="3" name="Text Placeholder 2">
            <a:extLst>
              <a:ext uri="{FF2B5EF4-FFF2-40B4-BE49-F238E27FC236}">
                <a16:creationId xmlns:a16="http://schemas.microsoft.com/office/drawing/2014/main" id="{E243EB81-70A4-62FC-10EE-D4C6F4EDAD78}"/>
              </a:ext>
            </a:extLst>
          </p:cNvPr>
          <p:cNvSpPr>
            <a:spLocks noGrp="1"/>
          </p:cNvSpPr>
          <p:nvPr>
            <p:ph type="body" sz="quarter" idx="19" hasCustomPrompt="1"/>
          </p:nvPr>
        </p:nvSpPr>
        <p:spPr>
          <a:xfrm>
            <a:off x="474649" y="4002881"/>
            <a:ext cx="3691687" cy="771525"/>
          </a:xfrm>
        </p:spPr>
        <p:txBody>
          <a:bodyPr anchor="b" anchorCtr="0">
            <a:noAutofit/>
          </a:bodyPr>
          <a:lstStyle>
            <a:lvl1pPr marL="0" indent="0">
              <a:spcBef>
                <a:spcPts val="0"/>
              </a:spcBef>
              <a:buNone/>
              <a:defRPr sz="2800" b="1" i="0">
                <a:solidFill>
                  <a:schemeClr val="bg1"/>
                </a:solidFill>
                <a:latin typeface="Franklin Gothic Heavy" panose="020B0603020102020204" pitchFamily="34" charset="0"/>
              </a:defRPr>
            </a:lvl1pPr>
          </a:lstStyle>
          <a:p>
            <a:pPr lvl="0"/>
            <a:r>
              <a:rPr lang="en-US" dirty="0"/>
              <a:t>JOIN US FOR </a:t>
            </a:r>
          </a:p>
          <a:p>
            <a:pPr lvl="0"/>
            <a:r>
              <a:rPr lang="en-US" dirty="0"/>
              <a:t>CAREER DAY</a:t>
            </a:r>
          </a:p>
        </p:txBody>
      </p:sp>
      <p:sp>
        <p:nvSpPr>
          <p:cNvPr id="6" name="Text Placeholder 2">
            <a:extLst>
              <a:ext uri="{FF2B5EF4-FFF2-40B4-BE49-F238E27FC236}">
                <a16:creationId xmlns:a16="http://schemas.microsoft.com/office/drawing/2014/main" id="{21F449DD-7218-15E9-C5C6-1AE0DBF3B9AC}"/>
              </a:ext>
            </a:extLst>
          </p:cNvPr>
          <p:cNvSpPr>
            <a:spLocks noGrp="1"/>
          </p:cNvSpPr>
          <p:nvPr>
            <p:ph type="body" sz="quarter" idx="20" hasCustomPrompt="1"/>
          </p:nvPr>
        </p:nvSpPr>
        <p:spPr>
          <a:xfrm>
            <a:off x="5046649" y="4002881"/>
            <a:ext cx="3691687" cy="771525"/>
          </a:xfrm>
        </p:spPr>
        <p:txBody>
          <a:bodyPr anchor="b" anchorCtr="0">
            <a:noAutofit/>
          </a:bodyPr>
          <a:lstStyle>
            <a:lvl1pPr marL="0" indent="0">
              <a:spcBef>
                <a:spcPts val="0"/>
              </a:spcBef>
              <a:buNone/>
              <a:defRPr sz="2800" b="1" i="0">
                <a:solidFill>
                  <a:schemeClr val="bg1"/>
                </a:solidFill>
                <a:latin typeface="Franklin Gothic Heavy" panose="020B0603020102020204" pitchFamily="34" charset="0"/>
              </a:defRPr>
            </a:lvl1pPr>
          </a:lstStyle>
          <a:p>
            <a:pPr lvl="0"/>
            <a:r>
              <a:rPr lang="en-US" dirty="0"/>
              <a:t>INTERNSHIP AND NETWORKING FAIR</a:t>
            </a:r>
          </a:p>
        </p:txBody>
      </p:sp>
    </p:spTree>
    <p:extLst>
      <p:ext uri="{BB962C8B-B14F-4D97-AF65-F5344CB8AC3E}">
        <p14:creationId xmlns:p14="http://schemas.microsoft.com/office/powerpoint/2010/main" val="83215308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D4D8C-5A5E-05F0-E592-1C5BF51E7A94}"/>
              </a:ext>
            </a:extLst>
          </p:cNvPr>
          <p:cNvSpPr/>
          <p:nvPr userDrawn="1"/>
        </p:nvSpPr>
        <p:spPr>
          <a:xfrm>
            <a:off x="0" y="1"/>
            <a:ext cx="9144000" cy="5143499"/>
          </a:xfrm>
          <a:prstGeom prst="rect">
            <a:avLst/>
          </a:prstGeom>
          <a:pattFill prst="pct5">
            <a:fgClr>
              <a:schemeClr val="bg2">
                <a:lumMod val="40000"/>
                <a:lumOff val="60000"/>
              </a:schemeClr>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23748821-D79D-8999-FC33-4C4B54759775}"/>
              </a:ext>
            </a:extLst>
          </p:cNvPr>
          <p:cNvSpPr/>
          <p:nvPr userDrawn="1"/>
        </p:nvSpPr>
        <p:spPr>
          <a:xfrm>
            <a:off x="943109" y="1555423"/>
            <a:ext cx="1679455" cy="1679455"/>
          </a:xfrm>
          <a:prstGeom prst="ellipse">
            <a:avLst/>
          </a:prstGeom>
          <a:noFill/>
          <a:ln w="152400">
            <a:solidFill>
              <a:schemeClr val="bg2"/>
            </a:solidFill>
          </a:ln>
        </p:spPr>
        <p:style>
          <a:lnRef idx="1">
            <a:schemeClr val="accent1"/>
          </a:lnRef>
          <a:fillRef idx="3">
            <a:schemeClr val="accent1"/>
          </a:fillRef>
          <a:effectRef idx="2">
            <a:schemeClr val="accent1"/>
          </a:effectRef>
          <a:fontRef idx="minor">
            <a:schemeClr val="lt1"/>
          </a:fontRef>
        </p:style>
        <p:txBody>
          <a:bodyPr lIns="0" bIns="182880" rtlCol="0" anchor="ctr" anchorCtr="1"/>
          <a:lstStyle/>
          <a:p>
            <a:pPr algn="ctr"/>
            <a:endParaRPr lang="en-US" sz="30000" b="1" i="0" dirty="0">
              <a:solidFill>
                <a:schemeClr val="tx2"/>
              </a:solidFill>
              <a:latin typeface="Franklin Gothic Heavy" panose="020B0603020102020204" pitchFamily="34" charset="0"/>
            </a:endParaRPr>
          </a:p>
        </p:txBody>
      </p:sp>
      <p:sp>
        <p:nvSpPr>
          <p:cNvPr id="10" name="Text Placeholder 9">
            <a:extLst>
              <a:ext uri="{FF2B5EF4-FFF2-40B4-BE49-F238E27FC236}">
                <a16:creationId xmlns:a16="http://schemas.microsoft.com/office/drawing/2014/main" id="{4EE49647-A409-7D00-1900-0D77EB691E9B}"/>
              </a:ext>
            </a:extLst>
          </p:cNvPr>
          <p:cNvSpPr>
            <a:spLocks noGrp="1"/>
          </p:cNvSpPr>
          <p:nvPr>
            <p:ph type="body" sz="quarter" idx="18" hasCustomPrompt="1"/>
          </p:nvPr>
        </p:nvSpPr>
        <p:spPr>
          <a:xfrm>
            <a:off x="1275610" y="1738827"/>
            <a:ext cx="1020778" cy="1321349"/>
          </a:xfrm>
        </p:spPr>
        <p:txBody>
          <a:bodyPr bIns="182880" anchor="ctr" anchorCtr="1">
            <a:noAutofit/>
          </a:bodyPr>
          <a:lstStyle>
            <a:lvl1pPr marL="0" indent="0">
              <a:buNone/>
              <a:defRPr sz="9600" b="1" i="0">
                <a:solidFill>
                  <a:schemeClr val="tx2"/>
                </a:solidFill>
                <a:latin typeface="Franklin Gothic Heavy" panose="020B0603020102020204" pitchFamily="34" charset="0"/>
              </a:defRPr>
            </a:lvl1pPr>
          </a:lstStyle>
          <a:p>
            <a:pPr lvl="0"/>
            <a:r>
              <a:rPr lang="en-US" dirty="0"/>
              <a:t>1</a:t>
            </a:r>
          </a:p>
        </p:txBody>
      </p:sp>
      <p:sp>
        <p:nvSpPr>
          <p:cNvPr id="5" name="Text Placeholder 4">
            <a:extLst>
              <a:ext uri="{FF2B5EF4-FFF2-40B4-BE49-F238E27FC236}">
                <a16:creationId xmlns:a16="http://schemas.microsoft.com/office/drawing/2014/main" id="{6B0C775B-ACF8-9040-756B-F904B9BA2A86}"/>
              </a:ext>
            </a:extLst>
          </p:cNvPr>
          <p:cNvSpPr>
            <a:spLocks noGrp="1"/>
          </p:cNvSpPr>
          <p:nvPr>
            <p:ph type="body" sz="quarter" idx="20" hasCustomPrompt="1"/>
          </p:nvPr>
        </p:nvSpPr>
        <p:spPr>
          <a:xfrm>
            <a:off x="3063710" y="502722"/>
            <a:ext cx="5203597" cy="3962400"/>
          </a:xfrm>
        </p:spPr>
        <p:txBody>
          <a:bodyPr anchor="ctr" anchorCtr="0">
            <a:normAutofit/>
          </a:bodyPr>
          <a:lstStyle>
            <a:lvl1pPr marL="0" indent="0">
              <a:buNone/>
              <a:defRPr sz="5400" b="1" i="0">
                <a:solidFill>
                  <a:schemeClr val="tx2"/>
                </a:solidFill>
                <a:latin typeface="Arial" panose="020B0604020202020204" pitchFamily="34" charset="0"/>
                <a:cs typeface="Arial" panose="020B0604020202020204" pitchFamily="34" charset="0"/>
              </a:defRPr>
            </a:lvl1pPr>
          </a:lstStyle>
          <a:p>
            <a:pPr lvl="0"/>
            <a:r>
              <a:rPr lang="en-US" dirty="0"/>
              <a:t>Experiential Learning</a:t>
            </a:r>
          </a:p>
        </p:txBody>
      </p:sp>
    </p:spTree>
    <p:extLst>
      <p:ext uri="{BB962C8B-B14F-4D97-AF65-F5344CB8AC3E}">
        <p14:creationId xmlns:p14="http://schemas.microsoft.com/office/powerpoint/2010/main" val="5656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bg>
      <p:bgPr>
        <a:blipFill dpi="0" rotWithShape="1">
          <a:blip r:embed="rId2">
            <a:alphaModFix amt="10065"/>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209247-CDF3-2B31-8680-901581C1DE5B}"/>
              </a:ext>
            </a:extLst>
          </p:cNvPr>
          <p:cNvSpPr>
            <a:spLocks noGrp="1"/>
          </p:cNvSpPr>
          <p:nvPr>
            <p:ph type="body" sz="quarter" idx="12" hasCustomPrompt="1"/>
          </p:nvPr>
        </p:nvSpPr>
        <p:spPr>
          <a:xfrm>
            <a:off x="954088" y="1365250"/>
            <a:ext cx="7234767" cy="2597150"/>
          </a:xfrm>
        </p:spPr>
        <p:txBody>
          <a:bodyPr>
            <a:noAutofit/>
          </a:bodyPr>
          <a:lstStyle>
            <a:lvl1pPr marL="0" indent="0">
              <a:buNone/>
              <a:defRPr sz="2400" b="0" i="0">
                <a:solidFill>
                  <a:schemeClr val="tx2"/>
                </a:solidFill>
                <a:latin typeface="Arial" panose="020B0604020202020204" pitchFamily="34" charset="0"/>
                <a:cs typeface="Arial" panose="020B0604020202020204" pitchFamily="34" charset="0"/>
              </a:defRPr>
            </a:lvl1pPr>
            <a:lvl2pPr>
              <a:defRPr b="1"/>
            </a:lvl2pPr>
            <a:lvl3pPr>
              <a:defRPr b="1"/>
            </a:lvl3pPr>
            <a:lvl4pPr>
              <a:defRPr b="1"/>
            </a:lvl4pPr>
            <a:lvl5pPr>
              <a:defRPr b="1"/>
            </a:lvl5pPr>
          </a:lstStyle>
          <a:p>
            <a:pPr lvl="0"/>
            <a:r>
              <a:rPr lang="en-US" dirty="0"/>
              <a:t>For 2025 and the tenth straight year, Stetson University has been named as one of The Princeton Review’s Best 390 Colleges in America.</a:t>
            </a:r>
          </a:p>
        </p:txBody>
      </p:sp>
    </p:spTree>
    <p:extLst>
      <p:ext uri="{BB962C8B-B14F-4D97-AF65-F5344CB8AC3E}">
        <p14:creationId xmlns:p14="http://schemas.microsoft.com/office/powerpoint/2010/main" val="70958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alphaModFix amt="10065"/>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64136-0748-084F-2FE1-FD660A472443}"/>
              </a:ext>
            </a:extLst>
          </p:cNvPr>
          <p:cNvSpPr txBox="1"/>
          <p:nvPr userDrawn="1"/>
        </p:nvSpPr>
        <p:spPr>
          <a:xfrm>
            <a:off x="-4778" y="-279260"/>
            <a:ext cx="1385740" cy="3939540"/>
          </a:xfrm>
          <a:prstGeom prst="rect">
            <a:avLst/>
          </a:prstGeom>
          <a:noFill/>
        </p:spPr>
        <p:txBody>
          <a:bodyPr wrap="square" rtlCol="0">
            <a:spAutoFit/>
          </a:bodyPr>
          <a:lstStyle/>
          <a:p>
            <a:r>
              <a:rPr lang="en-US" sz="25000" b="1" i="0" cap="none" spc="0" dirty="0">
                <a:ln w="25400">
                  <a:solidFill>
                    <a:schemeClr val="bg2"/>
                  </a:solidFill>
                  <a:prstDash val="solid"/>
                </a:ln>
                <a:noFill/>
                <a:effectLst/>
                <a:latin typeface="Franklin Gothic Heavy" panose="020B0603020102020204" pitchFamily="34" charset="0"/>
              </a:rPr>
              <a:t>“</a:t>
            </a:r>
          </a:p>
        </p:txBody>
      </p:sp>
      <p:sp>
        <p:nvSpPr>
          <p:cNvPr id="4" name="TextBox 3">
            <a:extLst>
              <a:ext uri="{FF2B5EF4-FFF2-40B4-BE49-F238E27FC236}">
                <a16:creationId xmlns:a16="http://schemas.microsoft.com/office/drawing/2014/main" id="{43269E06-A561-18FB-33C8-42F26B059133}"/>
              </a:ext>
            </a:extLst>
          </p:cNvPr>
          <p:cNvSpPr txBox="1"/>
          <p:nvPr userDrawn="1"/>
        </p:nvSpPr>
        <p:spPr>
          <a:xfrm rot="10800000">
            <a:off x="7758260" y="1079846"/>
            <a:ext cx="1385740" cy="3939541"/>
          </a:xfrm>
          <a:prstGeom prst="rect">
            <a:avLst/>
          </a:prstGeom>
          <a:noFill/>
        </p:spPr>
        <p:txBody>
          <a:bodyPr wrap="square" rtlCol="0">
            <a:spAutoFit/>
          </a:bodyPr>
          <a:lstStyle/>
          <a:p>
            <a:r>
              <a:rPr lang="en-US" sz="25000" b="1" i="0" cap="none" spc="0" dirty="0">
                <a:ln w="25400">
                  <a:solidFill>
                    <a:schemeClr val="bg2"/>
                  </a:solidFill>
                  <a:prstDash val="solid"/>
                </a:ln>
                <a:noFill/>
                <a:effectLst/>
                <a:latin typeface="Franklin Gothic Heavy" panose="020B0603020102020204" pitchFamily="34" charset="0"/>
              </a:rPr>
              <a:t>“</a:t>
            </a:r>
          </a:p>
        </p:txBody>
      </p:sp>
      <p:sp>
        <p:nvSpPr>
          <p:cNvPr id="2" name="Text Placeholder 2">
            <a:extLst>
              <a:ext uri="{FF2B5EF4-FFF2-40B4-BE49-F238E27FC236}">
                <a16:creationId xmlns:a16="http://schemas.microsoft.com/office/drawing/2014/main" id="{5F476B8E-74BA-F66F-1104-9447AE48B3C0}"/>
              </a:ext>
            </a:extLst>
          </p:cNvPr>
          <p:cNvSpPr>
            <a:spLocks noGrp="1"/>
          </p:cNvSpPr>
          <p:nvPr>
            <p:ph type="body" sz="quarter" idx="14" hasCustomPrompt="1"/>
          </p:nvPr>
        </p:nvSpPr>
        <p:spPr>
          <a:xfrm>
            <a:off x="1797800" y="1156618"/>
            <a:ext cx="5543621" cy="2411413"/>
          </a:xfrm>
        </p:spPr>
        <p:txBody>
          <a:bodyPr anchor="ctr" anchorCtr="0">
            <a:noAutofit/>
          </a:bodyPr>
          <a:lstStyle>
            <a:lvl1pPr marL="0" indent="0">
              <a:buNone/>
              <a:defRPr sz="2000" b="0" i="0">
                <a:solidFill>
                  <a:schemeClr val="tx2"/>
                </a:solidFill>
                <a:latin typeface="Arial" panose="020B0604020202020204" pitchFamily="34" charset="0"/>
                <a:cs typeface="Arial" panose="020B0604020202020204" pitchFamily="34" charset="0"/>
              </a:defRPr>
            </a:lvl1pPr>
            <a:lvl2pPr>
              <a:defRPr b="1"/>
            </a:lvl2pPr>
            <a:lvl3pPr>
              <a:defRPr b="1"/>
            </a:lvl3pPr>
            <a:lvl4pPr>
              <a:defRPr b="1"/>
            </a:lvl4pPr>
            <a:lvl5pPr>
              <a:defRPr b="1"/>
            </a:lvl5pPr>
          </a:lstStyle>
          <a:p>
            <a:pPr lvl="0"/>
            <a:r>
              <a:rPr lang="en-US" dirty="0"/>
              <a:t>We are grateful that Stetson continues to be nationally recognized year after year for the excellent academic programs, which lead to excellent outcomes and success rates for our graduates.</a:t>
            </a:r>
          </a:p>
        </p:txBody>
      </p:sp>
      <p:sp>
        <p:nvSpPr>
          <p:cNvPr id="5" name="Text Placeholder 16">
            <a:extLst>
              <a:ext uri="{FF2B5EF4-FFF2-40B4-BE49-F238E27FC236}">
                <a16:creationId xmlns:a16="http://schemas.microsoft.com/office/drawing/2014/main" id="{190E32B0-C1B8-CFB3-9FFF-920C0C6DE08C}"/>
              </a:ext>
            </a:extLst>
          </p:cNvPr>
          <p:cNvSpPr>
            <a:spLocks noGrp="1"/>
          </p:cNvSpPr>
          <p:nvPr>
            <p:ph type="body" sz="quarter" idx="24" hasCustomPrompt="1"/>
          </p:nvPr>
        </p:nvSpPr>
        <p:spPr>
          <a:xfrm>
            <a:off x="3028949" y="3568031"/>
            <a:ext cx="3975101" cy="942975"/>
          </a:xfrm>
        </p:spPr>
        <p:txBody>
          <a:bodyPr>
            <a:normAutofit/>
          </a:bodyPr>
          <a:lstStyle>
            <a:lvl1pPr marL="0" indent="0" algn="r">
              <a:buClr>
                <a:schemeClr val="bg2"/>
              </a:buClr>
              <a:buNone/>
              <a:defRPr sz="1800" b="0" i="0">
                <a:solidFill>
                  <a:schemeClr val="bg2"/>
                </a:solidFill>
                <a:latin typeface="Franklin Gothic Medium" panose="020B0603020102020204" pitchFamily="34" charset="0"/>
              </a:defRPr>
            </a:lvl1pPr>
            <a:lvl5pPr marL="1828800" indent="0">
              <a:buNone/>
              <a:defRPr/>
            </a:lvl5pPr>
          </a:lstStyle>
          <a:p>
            <a:pPr lvl="0"/>
            <a:r>
              <a:rPr lang="en-US" dirty="0"/>
              <a:t>- President Christopher </a:t>
            </a:r>
            <a:r>
              <a:rPr lang="en-US" dirty="0" err="1"/>
              <a:t>Roellke</a:t>
            </a:r>
            <a:endParaRPr lang="en-US" dirty="0"/>
          </a:p>
        </p:txBody>
      </p:sp>
    </p:spTree>
    <p:extLst>
      <p:ext uri="{BB962C8B-B14F-4D97-AF65-F5344CB8AC3E}">
        <p14:creationId xmlns:p14="http://schemas.microsoft.com/office/powerpoint/2010/main" val="272296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green and grey text on a black background&#10;&#10;Description automatically generated">
            <a:extLst>
              <a:ext uri="{FF2B5EF4-FFF2-40B4-BE49-F238E27FC236}">
                <a16:creationId xmlns:a16="http://schemas.microsoft.com/office/drawing/2014/main" id="{D6F0A630-BA59-3831-7D75-DB6DAD9199D0}"/>
              </a:ext>
            </a:extLst>
          </p:cNvPr>
          <p:cNvPicPr>
            <a:picLocks noChangeAspect="1"/>
          </p:cNvPicPr>
          <p:nvPr userDrawn="1"/>
        </p:nvPicPr>
        <p:blipFill>
          <a:blip r:embed="rId15"/>
          <a:stretch>
            <a:fillRect/>
          </a:stretch>
        </p:blipFill>
        <p:spPr>
          <a:xfrm>
            <a:off x="7234336" y="4594623"/>
            <a:ext cx="1738083" cy="412174"/>
          </a:xfrm>
          <a:prstGeom prst="rect">
            <a:avLst/>
          </a:prstGeom>
        </p:spPr>
      </p:pic>
      <p:sp>
        <p:nvSpPr>
          <p:cNvPr id="6" name="Title Placeholder 5">
            <a:extLst>
              <a:ext uri="{FF2B5EF4-FFF2-40B4-BE49-F238E27FC236}">
                <a16:creationId xmlns:a16="http://schemas.microsoft.com/office/drawing/2014/main" id="{285F6A82-FA3B-8AF8-6C54-389B40C583A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94" r:id="rId1"/>
    <p:sldLayoutId id="2147483789" r:id="rId2"/>
    <p:sldLayoutId id="2147483801" r:id="rId3"/>
    <p:sldLayoutId id="2147483790" r:id="rId4"/>
    <p:sldLayoutId id="2147483800" r:id="rId5"/>
    <p:sldLayoutId id="2147483802" r:id="rId6"/>
    <p:sldLayoutId id="2147483788" r:id="rId7"/>
    <p:sldLayoutId id="2147483791" r:id="rId8"/>
    <p:sldLayoutId id="2147483797" r:id="rId9"/>
    <p:sldLayoutId id="2147483798" r:id="rId10"/>
    <p:sldLayoutId id="2147483799" r:id="rId11"/>
    <p:sldLayoutId id="2147483763" r:id="rId12"/>
    <p:sldLayoutId id="2147483803" r:id="rId13"/>
  </p:sldLayoutIdLst>
  <p:hf sldNum="0" hdr="0" dt="0"/>
  <p:txStyles>
    <p:titleStyle>
      <a:lvl1pPr algn="l" defTabSz="457200" rtl="0" eaLnBrk="1" latinLnBrk="0" hangingPunct="1">
        <a:spcBef>
          <a:spcPct val="0"/>
        </a:spcBef>
        <a:buNone/>
        <a:defRPr sz="3600" b="1" i="0" kern="1200" baseline="0">
          <a:solidFill>
            <a:schemeClr val="tx1">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mj-lt"/>
          <a:ea typeface="+mn-ea"/>
          <a:cs typeface="DIN Next LT Pro Medium" panose="020B0603020203050203" pitchFamily="34" charset="0"/>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mj-lt"/>
          <a:ea typeface="+mn-ea"/>
          <a:cs typeface="DIN Next LT Pro Medium" panose="020B0603020203050203" pitchFamily="34" charset="0"/>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mj-lt"/>
          <a:ea typeface="+mn-ea"/>
          <a:cs typeface="DIN Next LT Pro Medium" panose="020B0603020203050203" pitchFamily="34" charset="0"/>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mj-lt"/>
          <a:ea typeface="+mn-ea"/>
          <a:cs typeface="DIN Next LT Pro Medium" panose="020B0603020203050203" pitchFamily="34" charset="0"/>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mj-lt"/>
          <a:ea typeface="+mn-ea"/>
          <a:cs typeface="DIN Next LT Pro Medium" panose="020B060302020305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0871" cy="5143499"/>
          </a:xfrm>
          <a:prstGeom prst="rect">
            <a:avLst/>
          </a:prstGeom>
          <a:pattFill prst="pct10">
            <a:fgClr>
              <a:srgbClr val="C8425D"/>
            </a:fgClr>
            <a:bgClr>
              <a:schemeClr val="bg1">
                <a:lumMod val="9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168390" y="189135"/>
            <a:ext cx="7336750" cy="553998"/>
          </a:xfrm>
          <a:prstGeom prst="rect">
            <a:avLst/>
          </a:prstGeom>
          <a:noFill/>
        </p:spPr>
        <p:txBody>
          <a:bodyPr wrap="square" rtlCol="0">
            <a:spAutoFit/>
          </a:bodyPr>
          <a:lstStyle/>
          <a:p>
            <a:pPr>
              <a:lnSpc>
                <a:spcPct val="130000"/>
              </a:lnSpc>
            </a:pPr>
            <a:r>
              <a:rPr lang="en-US" sz="2400" b="1" dirty="0">
                <a:latin typeface="Franklin Gothic Medium"/>
                <a:cs typeface="Franklin Gothic Medium"/>
              </a:rPr>
              <a:t>A few tips to keep in mind when using this template: </a:t>
            </a:r>
          </a:p>
        </p:txBody>
      </p:sp>
      <p:sp>
        <p:nvSpPr>
          <p:cNvPr id="5" name="Text Placeholder 1"/>
          <p:cNvSpPr txBox="1">
            <a:spLocks/>
          </p:cNvSpPr>
          <p:nvPr/>
        </p:nvSpPr>
        <p:spPr>
          <a:xfrm>
            <a:off x="1145300" y="900099"/>
            <a:ext cx="7359840" cy="4060757"/>
          </a:xfrm>
          <a:prstGeom prst="rect">
            <a:avLst/>
          </a:prstGeom>
          <a:noFill/>
        </p:spPr>
        <p:txBody>
          <a:bodyPr>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Franklin Gothic Medium"/>
                <a:cs typeface="Franklin Gothic Medium"/>
              </a:rPr>
              <a:t>Use this as is a guide, not a manual. </a:t>
            </a:r>
            <a:r>
              <a:rPr lang="en-US" sz="1400" dirty="0">
                <a:latin typeface="Franklin Gothic Medium"/>
                <a:cs typeface="Franklin Gothic Medium"/>
              </a:rPr>
              <a:t>Create a PowerPoint that tells your story best.</a:t>
            </a:r>
          </a:p>
          <a:p>
            <a:pPr marL="0" indent="0">
              <a:lnSpc>
                <a:spcPct val="50000"/>
              </a:lnSpc>
              <a:buNone/>
            </a:pPr>
            <a:endParaRPr lang="en-US" sz="1400" dirty="0">
              <a:latin typeface="Franklin Gothic Medium"/>
              <a:cs typeface="Franklin Gothic Medium"/>
            </a:endParaRPr>
          </a:p>
          <a:p>
            <a:pPr marL="0" indent="0">
              <a:buNone/>
            </a:pPr>
            <a:r>
              <a:rPr lang="en-US" sz="1600" b="1" dirty="0">
                <a:latin typeface="Franklin Gothic Medium"/>
                <a:cs typeface="Franklin Gothic Medium"/>
              </a:rPr>
              <a:t>We designed these templates with both Mac and PC users in mind. </a:t>
            </a:r>
            <a:r>
              <a:rPr lang="en-US" sz="1400" dirty="0">
                <a:latin typeface="Franklin Gothic Medium"/>
                <a:cs typeface="Franklin Gothic Medium"/>
              </a:rPr>
              <a:t>Not all versions of PowerPoint are created equal. If a display looks distorted, simply adjust the slide to your liking. (Similarly, while we encourage you to use premium fonts, they aren’t compatible with computers that don’t already have them installed. That’s why you’ll only see Mac and PC friendly fonts here). </a:t>
            </a:r>
          </a:p>
          <a:p>
            <a:pPr marL="0" indent="0">
              <a:lnSpc>
                <a:spcPct val="50000"/>
              </a:lnSpc>
              <a:buNone/>
            </a:pPr>
            <a:endParaRPr lang="en-US" sz="1400" b="1" dirty="0">
              <a:latin typeface="Franklin Gothic Medium"/>
              <a:cs typeface="Franklin Gothic Medium"/>
            </a:endParaRPr>
          </a:p>
          <a:p>
            <a:pPr marL="0" indent="0">
              <a:buNone/>
            </a:pPr>
            <a:r>
              <a:rPr lang="en-US" sz="1600" b="1" dirty="0">
                <a:latin typeface="Franklin Gothic Medium"/>
                <a:cs typeface="Franklin Gothic Medium"/>
              </a:rPr>
              <a:t>Add a new slide. </a:t>
            </a:r>
            <a:r>
              <a:rPr lang="en-US" sz="1400" dirty="0">
                <a:latin typeface="Franklin Gothic Medium"/>
                <a:cs typeface="Franklin Gothic Medium"/>
              </a:rPr>
              <a:t>Click ‘New Slide’ or the ‘New Slide’ dropdown arrow to choose a layout. </a:t>
            </a:r>
          </a:p>
          <a:p>
            <a:pPr marL="0" indent="0">
              <a:lnSpc>
                <a:spcPct val="50000"/>
              </a:lnSpc>
              <a:buNone/>
            </a:pPr>
            <a:endParaRPr lang="en-US" sz="1400" dirty="0">
              <a:latin typeface="Franklin Gothic Medium"/>
              <a:cs typeface="Franklin Gothic Medium"/>
            </a:endParaRPr>
          </a:p>
          <a:p>
            <a:pPr marL="0" indent="0">
              <a:buNone/>
            </a:pPr>
            <a:r>
              <a:rPr lang="en-US" sz="1600" b="1" dirty="0">
                <a:latin typeface="Franklin Gothic Medium"/>
                <a:cs typeface="Franklin Gothic Medium"/>
              </a:rPr>
              <a:t>Add text. </a:t>
            </a:r>
            <a:r>
              <a:rPr lang="en-US" sz="1400" dirty="0">
                <a:latin typeface="Franklin Gothic Medium"/>
                <a:cs typeface="Franklin Gothic Medium"/>
              </a:rPr>
              <a:t>Click on the text box placeholders to type in your own content. </a:t>
            </a:r>
          </a:p>
          <a:p>
            <a:pPr marL="0" indent="0">
              <a:lnSpc>
                <a:spcPct val="50000"/>
              </a:lnSpc>
              <a:buNone/>
            </a:pPr>
            <a:endParaRPr lang="en-US" sz="1400" dirty="0">
              <a:latin typeface="Franklin Gothic Medium"/>
              <a:cs typeface="Franklin Gothic Medium"/>
            </a:endParaRPr>
          </a:p>
          <a:p>
            <a:pPr marL="0" indent="0">
              <a:buNone/>
            </a:pPr>
            <a:r>
              <a:rPr lang="en-US" sz="1600" b="1" dirty="0">
                <a:latin typeface="Franklin Gothic Medium"/>
                <a:cs typeface="Franklin Gothic Medium"/>
              </a:rPr>
              <a:t>Mix and match. </a:t>
            </a:r>
            <a:r>
              <a:rPr lang="en-US" sz="1400" dirty="0">
                <a:latin typeface="Franklin Gothic Medium"/>
                <a:cs typeface="Franklin Gothic Medium"/>
              </a:rPr>
              <a:t>If you like a design element on one slide and want to include it on others, just right hand click the object to Copy and Paste it. </a:t>
            </a:r>
          </a:p>
          <a:p>
            <a:pPr marL="0" indent="0">
              <a:lnSpc>
                <a:spcPct val="50000"/>
              </a:lnSpc>
              <a:buNone/>
            </a:pPr>
            <a:endParaRPr lang="en-US" sz="1400" dirty="0">
              <a:latin typeface="Franklin Gothic Medium"/>
              <a:cs typeface="Franklin Gothic Medium"/>
            </a:endParaRPr>
          </a:p>
          <a:p>
            <a:pPr marL="0" indent="0">
              <a:buNone/>
            </a:pPr>
            <a:r>
              <a:rPr lang="en-US" sz="1600" b="1" dirty="0">
                <a:latin typeface="Franklin Gothic Medium"/>
                <a:cs typeface="Franklin Gothic Medium"/>
              </a:rPr>
              <a:t>Have fun! </a:t>
            </a:r>
            <a:r>
              <a:rPr lang="en-US" sz="1400" dirty="0">
                <a:latin typeface="Franklin Gothic Medium"/>
                <a:cs typeface="Franklin Gothic Medium"/>
              </a:rPr>
              <a:t>Experiment with different styles and PowerPoint tools. You can always click Undo to go back a few steps. </a:t>
            </a:r>
            <a:endParaRPr lang="en-US" sz="1400" b="1" dirty="0">
              <a:latin typeface="Franklin Gothic Medium"/>
              <a:cs typeface="Franklin Gothic Medium"/>
            </a:endParaRPr>
          </a:p>
          <a:p>
            <a:pPr marL="0" indent="0">
              <a:lnSpc>
                <a:spcPct val="110000"/>
              </a:lnSpc>
              <a:buNone/>
            </a:pPr>
            <a:endParaRPr lang="en-US" sz="1400" dirty="0">
              <a:latin typeface="Franklin Gothic Medium"/>
              <a:cs typeface="Franklin Gothic Medium"/>
            </a:endParaRPr>
          </a:p>
          <a:p>
            <a:pPr marL="0" indent="0">
              <a:lnSpc>
                <a:spcPct val="110000"/>
              </a:lnSpc>
              <a:buNone/>
            </a:pPr>
            <a:endParaRPr lang="en-US" sz="1400" dirty="0">
              <a:latin typeface="Franklin Gothic Medium"/>
              <a:cs typeface="Franklin Gothic Medium"/>
            </a:endParaRPr>
          </a:p>
          <a:p>
            <a:pPr marL="0" indent="0">
              <a:lnSpc>
                <a:spcPct val="110000"/>
              </a:lnSpc>
              <a:buNone/>
            </a:pPr>
            <a:endParaRPr lang="en-US" sz="1400" dirty="0">
              <a:latin typeface="Franklin Gothic Medium"/>
              <a:cs typeface="Franklin Gothic Medium"/>
            </a:endParaRPr>
          </a:p>
        </p:txBody>
      </p:sp>
    </p:spTree>
    <p:extLst>
      <p:ext uri="{BB962C8B-B14F-4D97-AF65-F5344CB8AC3E}">
        <p14:creationId xmlns:p14="http://schemas.microsoft.com/office/powerpoint/2010/main" val="140622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45773D-4200-368B-640D-BFBA23F2D774}"/>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7816D3A8-7A93-2326-4481-4B67E0B27D32}"/>
              </a:ext>
            </a:extLst>
          </p:cNvPr>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206910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7B87646-4C03-346B-28EA-7DEE20774EBA}"/>
              </a:ext>
            </a:extLst>
          </p:cNvPr>
          <p:cNvSpPr>
            <a:spLocks noGrp="1"/>
          </p:cNvSpPr>
          <p:nvPr>
            <p:ph type="pic" sz="quarter" idx="10"/>
          </p:nvPr>
        </p:nvSpPr>
        <p:spPr/>
        <p:txBody>
          <a:bodyPr/>
          <a:lstStyle/>
          <a:p>
            <a:endParaRPr lang="en-US"/>
          </a:p>
        </p:txBody>
      </p:sp>
      <p:sp>
        <p:nvSpPr>
          <p:cNvPr id="4" name="Text Placeholder 3">
            <a:extLst>
              <a:ext uri="{FF2B5EF4-FFF2-40B4-BE49-F238E27FC236}">
                <a16:creationId xmlns:a16="http://schemas.microsoft.com/office/drawing/2014/main" id="{2F0308FA-3177-73A1-7582-1AA29C5DE116}"/>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2A507C4D-4ACA-E8B8-ABAA-1130128EB2DD}"/>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379F0064-70CB-6364-6F1A-06A516A3A509}"/>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03830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59FCE9A1-1357-325E-C92A-5A1CF6F6C95A}"/>
              </a:ext>
            </a:extLst>
          </p:cNvPr>
          <p:cNvSpPr>
            <a:spLocks noGrp="1"/>
          </p:cNvSpPr>
          <p:nvPr>
            <p:ph type="chart" sz="quarter" idx="12"/>
          </p:nvPr>
        </p:nvSpPr>
        <p:spPr/>
        <p:txBody>
          <a:bodyPr/>
          <a:lstStyle/>
          <a:p>
            <a:endParaRPr lang="en-US"/>
          </a:p>
        </p:txBody>
      </p:sp>
      <p:sp>
        <p:nvSpPr>
          <p:cNvPr id="3" name="Text Placeholder 2">
            <a:extLst>
              <a:ext uri="{FF2B5EF4-FFF2-40B4-BE49-F238E27FC236}">
                <a16:creationId xmlns:a16="http://schemas.microsoft.com/office/drawing/2014/main" id="{E81C9199-B90B-06EF-C626-D2572EFF910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74DE4F65-B562-5F78-51E9-B3362752B6AA}"/>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71820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1B7EA-8559-5348-6096-831D421E8B0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9860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B4A280-E87A-FC39-B544-C64ED29E30A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EED504D-7014-F734-21FB-A88636503F3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2491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FBF22B-45CC-54B7-2A38-A0E273799144}"/>
              </a:ext>
            </a:extLst>
          </p:cNvPr>
          <p:cNvSpPr>
            <a:spLocks noGrp="1"/>
          </p:cNvSpPr>
          <p:nvPr>
            <p:ph type="pic" sz="quarter" idx="15"/>
          </p:nvPr>
        </p:nvSpPr>
        <p:spPr/>
        <p:txBody>
          <a:bodyPr/>
          <a:lstStyle/>
          <a:p>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FC6A2C23-36F7-5CF8-238E-BB0F0C4537E4}"/>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41304F15-A19D-CCD0-F358-4BFE0B76D9EC}"/>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id="{C135B798-37D2-1D92-DF2C-3BB3AC69E57E}"/>
              </a:ext>
            </a:extLst>
          </p:cNvPr>
          <p:cNvSpPr>
            <a:spLocks noGrp="1"/>
          </p:cNvSpPr>
          <p:nvPr>
            <p:ph type="body" sz="quarter" idx="20"/>
          </p:nvPr>
        </p:nvSpPr>
        <p:spPr/>
        <p:txBody>
          <a:bodyPr>
            <a:normAutofit lnSpcReduction="10000"/>
          </a:bodyPr>
          <a:lstStyle/>
          <a:p>
            <a:endParaRPr lang="en-US"/>
          </a:p>
        </p:txBody>
      </p:sp>
    </p:spTree>
    <p:extLst>
      <p:ext uri="{BB962C8B-B14F-4D97-AF65-F5344CB8AC3E}">
        <p14:creationId xmlns:p14="http://schemas.microsoft.com/office/powerpoint/2010/main" val="401721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60ECD6-EF5F-FE63-CF80-3A90E4570774}"/>
              </a:ext>
            </a:extLst>
          </p:cNvPr>
          <p:cNvSpPr>
            <a:spLocks noGrp="1"/>
          </p:cNvSpPr>
          <p:nvPr>
            <p:ph type="body" sz="quarter" idx="16"/>
          </p:nvPr>
        </p:nvSpPr>
        <p:spPr/>
        <p:txBody>
          <a:bodyPr/>
          <a:lstStyle/>
          <a:p>
            <a:endParaRPr lang="en-US"/>
          </a:p>
        </p:txBody>
      </p:sp>
      <p:sp>
        <p:nvSpPr>
          <p:cNvPr id="2" name="Text Placeholder 1">
            <a:extLst>
              <a:ext uri="{FF2B5EF4-FFF2-40B4-BE49-F238E27FC236}">
                <a16:creationId xmlns:a16="http://schemas.microsoft.com/office/drawing/2014/main" id="{37125683-A736-7F9F-877D-2595888286C5}"/>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16BD38D3-42C2-60FF-DF6D-EC11F3B6DA70}"/>
              </a:ext>
            </a:extLst>
          </p:cNvPr>
          <p:cNvSpPr>
            <a:spLocks noGrp="1"/>
          </p:cNvSpPr>
          <p:nvPr>
            <p:ph type="body" sz="quarter" idx="18"/>
          </p:nvPr>
        </p:nvSpPr>
        <p:spPr/>
        <p:txBody>
          <a:bodyPr/>
          <a:lstStyle/>
          <a:p>
            <a:endParaRPr lang="en-US"/>
          </a:p>
        </p:txBody>
      </p:sp>
      <p:sp>
        <p:nvSpPr>
          <p:cNvPr id="5" name="Picture Placeholder 4">
            <a:extLst>
              <a:ext uri="{FF2B5EF4-FFF2-40B4-BE49-F238E27FC236}">
                <a16:creationId xmlns:a16="http://schemas.microsoft.com/office/drawing/2014/main" id="{D87AB28E-85B6-7B9C-869C-954A3FA9C79F}"/>
              </a:ext>
            </a:extLst>
          </p:cNvPr>
          <p:cNvSpPr>
            <a:spLocks noGrp="1"/>
          </p:cNvSpPr>
          <p:nvPr>
            <p:ph type="pic" sz="quarter" idx="19"/>
          </p:nvPr>
        </p:nvSpPr>
        <p:spPr/>
        <p:txBody>
          <a:bodyPr/>
          <a:lstStyle/>
          <a:p>
            <a:endParaRPr lang="en-US"/>
          </a:p>
        </p:txBody>
      </p:sp>
    </p:spTree>
    <p:extLst>
      <p:ext uri="{BB962C8B-B14F-4D97-AF65-F5344CB8AC3E}">
        <p14:creationId xmlns:p14="http://schemas.microsoft.com/office/powerpoint/2010/main" val="413762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73F3D8-7CEA-241C-B64C-5D17E52CC792}"/>
              </a:ext>
            </a:extLst>
          </p:cNvPr>
          <p:cNvSpPr>
            <a:spLocks noGrp="1"/>
          </p:cNvSpPr>
          <p:nvPr>
            <p:ph type="body" sz="quarter" idx="17"/>
          </p:nvPr>
        </p:nvSpPr>
        <p:spPr/>
        <p:txBody>
          <a:bodyPr/>
          <a:lstStyle/>
          <a:p>
            <a:endParaRPr lang="en-US"/>
          </a:p>
        </p:txBody>
      </p:sp>
      <p:sp>
        <p:nvSpPr>
          <p:cNvPr id="5" name="Text Placeholder 4">
            <a:extLst>
              <a:ext uri="{FF2B5EF4-FFF2-40B4-BE49-F238E27FC236}">
                <a16:creationId xmlns:a16="http://schemas.microsoft.com/office/drawing/2014/main" id="{BC934563-67C9-6E17-D242-25400C462C59}"/>
              </a:ext>
            </a:extLst>
          </p:cNvPr>
          <p:cNvSpPr>
            <a:spLocks noGrp="1"/>
          </p:cNvSpPr>
          <p:nvPr>
            <p:ph type="body" sz="quarter" idx="20"/>
          </p:nvPr>
        </p:nvSpPr>
        <p:spPr/>
        <p:txBody>
          <a:bodyPr>
            <a:normAutofit lnSpcReduction="10000"/>
          </a:bodyPr>
          <a:lstStyle/>
          <a:p>
            <a:endParaRPr lang="en-US"/>
          </a:p>
        </p:txBody>
      </p:sp>
    </p:spTree>
    <p:extLst>
      <p:ext uri="{BB962C8B-B14F-4D97-AF65-F5344CB8AC3E}">
        <p14:creationId xmlns:p14="http://schemas.microsoft.com/office/powerpoint/2010/main" val="369645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1FE95A9-ACFC-D8EC-F5EC-ED77F78ACE52}"/>
              </a:ext>
            </a:extLst>
          </p:cNvPr>
          <p:cNvSpPr>
            <a:spLocks noGrp="1"/>
          </p:cNvSpPr>
          <p:nvPr>
            <p:ph type="body" sz="quarter" idx="24"/>
          </p:nvPr>
        </p:nvSpPr>
        <p:spPr/>
        <p:txBody>
          <a:bodyPr/>
          <a:lstStyle/>
          <a:p>
            <a:endParaRPr lang="en-US"/>
          </a:p>
        </p:txBody>
      </p:sp>
      <p:sp>
        <p:nvSpPr>
          <p:cNvPr id="11" name="Text Placeholder 10">
            <a:extLst>
              <a:ext uri="{FF2B5EF4-FFF2-40B4-BE49-F238E27FC236}">
                <a16:creationId xmlns:a16="http://schemas.microsoft.com/office/drawing/2014/main" id="{D3701025-77BC-03F0-23BC-FF7CC65A784B}"/>
              </a:ext>
            </a:extLst>
          </p:cNvPr>
          <p:cNvSpPr>
            <a:spLocks noGrp="1"/>
          </p:cNvSpPr>
          <p:nvPr>
            <p:ph type="body" sz="quarter" idx="25"/>
          </p:nvPr>
        </p:nvSpPr>
        <p:spPr/>
        <p:txBody>
          <a:bodyPr/>
          <a:lstStyle/>
          <a:p>
            <a:endParaRPr lang="en-US"/>
          </a:p>
        </p:txBody>
      </p:sp>
      <p:sp>
        <p:nvSpPr>
          <p:cNvPr id="12" name="Text Placeholder 11">
            <a:extLst>
              <a:ext uri="{FF2B5EF4-FFF2-40B4-BE49-F238E27FC236}">
                <a16:creationId xmlns:a16="http://schemas.microsoft.com/office/drawing/2014/main" id="{394CD517-9996-6068-1993-CACD1C41A884}"/>
              </a:ext>
            </a:extLst>
          </p:cNvPr>
          <p:cNvSpPr>
            <a:spLocks noGrp="1"/>
          </p:cNvSpPr>
          <p:nvPr>
            <p:ph type="body" sz="quarter" idx="26"/>
          </p:nvPr>
        </p:nvSpPr>
        <p:spPr/>
        <p:txBody>
          <a:bodyPr/>
          <a:lstStyle/>
          <a:p>
            <a:endParaRPr lang="en-US" dirty="0"/>
          </a:p>
        </p:txBody>
      </p:sp>
      <p:sp>
        <p:nvSpPr>
          <p:cNvPr id="13" name="Text Placeholder 12">
            <a:extLst>
              <a:ext uri="{FF2B5EF4-FFF2-40B4-BE49-F238E27FC236}">
                <a16:creationId xmlns:a16="http://schemas.microsoft.com/office/drawing/2014/main" id="{ACAF92C1-F5B8-4E6F-B1B8-D53F9987EB6C}"/>
              </a:ext>
            </a:extLst>
          </p:cNvPr>
          <p:cNvSpPr>
            <a:spLocks noGrp="1"/>
          </p:cNvSpPr>
          <p:nvPr>
            <p:ph type="body" sz="quarter" idx="27"/>
          </p:nvPr>
        </p:nvSpPr>
        <p:spPr/>
        <p:txBody>
          <a:bodyPr/>
          <a:lstStyle/>
          <a:p>
            <a:endParaRPr lang="en-US" dirty="0"/>
          </a:p>
        </p:txBody>
      </p:sp>
    </p:spTree>
    <p:extLst>
      <p:ext uri="{BB962C8B-B14F-4D97-AF65-F5344CB8AC3E}">
        <p14:creationId xmlns:p14="http://schemas.microsoft.com/office/powerpoint/2010/main" val="148953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506559A-EFA3-D37D-34C0-28F6650ECA54}"/>
              </a:ext>
            </a:extLst>
          </p:cNvPr>
          <p:cNvSpPr>
            <a:spLocks noGrp="1"/>
          </p:cNvSpPr>
          <p:nvPr>
            <p:ph type="pic" sz="quarter" idx="10"/>
          </p:nvPr>
        </p:nvSpPr>
        <p:spPr/>
        <p:txBody>
          <a:bodyPr/>
          <a:lstStyle/>
          <a:p>
            <a:endParaRPr lang="en-US"/>
          </a:p>
        </p:txBody>
      </p:sp>
      <p:sp>
        <p:nvSpPr>
          <p:cNvPr id="12" name="Picture Placeholder 11">
            <a:extLst>
              <a:ext uri="{FF2B5EF4-FFF2-40B4-BE49-F238E27FC236}">
                <a16:creationId xmlns:a16="http://schemas.microsoft.com/office/drawing/2014/main" id="{99555620-6D57-3998-E213-09B83AEF5C16}"/>
              </a:ext>
            </a:extLst>
          </p:cNvPr>
          <p:cNvSpPr>
            <a:spLocks noGrp="1"/>
          </p:cNvSpPr>
          <p:nvPr>
            <p:ph type="pic" sz="quarter" idx="11"/>
          </p:nvPr>
        </p:nvSpPr>
        <p:spPr/>
        <p:txBody>
          <a:bodyPr/>
          <a:lstStyle/>
          <a:p>
            <a:endParaRPr lang="en-US"/>
          </a:p>
        </p:txBody>
      </p:sp>
      <p:sp>
        <p:nvSpPr>
          <p:cNvPr id="14" name="Text Placeholder 13">
            <a:extLst>
              <a:ext uri="{FF2B5EF4-FFF2-40B4-BE49-F238E27FC236}">
                <a16:creationId xmlns:a16="http://schemas.microsoft.com/office/drawing/2014/main" id="{D28391E0-7CD0-B853-BF25-4BB04D872BE0}"/>
              </a:ext>
            </a:extLst>
          </p:cNvPr>
          <p:cNvSpPr>
            <a:spLocks noGrp="1"/>
          </p:cNvSpPr>
          <p:nvPr>
            <p:ph type="body" sz="quarter" idx="13"/>
          </p:nvPr>
        </p:nvSpPr>
        <p:spPr/>
        <p:txBody>
          <a:bodyPr/>
          <a:lstStyle/>
          <a:p>
            <a:endParaRPr lang="en-US"/>
          </a:p>
        </p:txBody>
      </p:sp>
      <p:sp>
        <p:nvSpPr>
          <p:cNvPr id="15" name="Text Placeholder 14">
            <a:extLst>
              <a:ext uri="{FF2B5EF4-FFF2-40B4-BE49-F238E27FC236}">
                <a16:creationId xmlns:a16="http://schemas.microsoft.com/office/drawing/2014/main" id="{72DB6160-2488-36EB-CEF4-E68589755C37}"/>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7C0ACED2-DEF7-F1EC-7789-6ADF92AEB9E3}"/>
              </a:ext>
            </a:extLst>
          </p:cNvPr>
          <p:cNvSpPr>
            <a:spLocks noGrp="1"/>
          </p:cNvSpPr>
          <p:nvPr>
            <p:ph type="body" sz="quarter" idx="16"/>
          </p:nvPr>
        </p:nvSpPr>
        <p:spPr/>
        <p:txBody>
          <a:bodyPr/>
          <a:lstStyle/>
          <a:p>
            <a:endParaRPr lang="en-US"/>
          </a:p>
        </p:txBody>
      </p:sp>
      <p:sp>
        <p:nvSpPr>
          <p:cNvPr id="17" name="Text Placeholder 16">
            <a:extLst>
              <a:ext uri="{FF2B5EF4-FFF2-40B4-BE49-F238E27FC236}">
                <a16:creationId xmlns:a16="http://schemas.microsoft.com/office/drawing/2014/main" id="{6E80E488-361B-0BB9-C413-C6CD8E6F3EC1}"/>
              </a:ext>
            </a:extLst>
          </p:cNvPr>
          <p:cNvSpPr>
            <a:spLocks noGrp="1"/>
          </p:cNvSpPr>
          <p:nvPr>
            <p:ph type="body" sz="quarter" idx="18"/>
          </p:nvPr>
        </p:nvSpPr>
        <p:spPr/>
        <p:txBody>
          <a:bodyPr/>
          <a:lstStyle/>
          <a:p>
            <a:endParaRPr lang="en-US"/>
          </a:p>
        </p:txBody>
      </p:sp>
      <p:sp>
        <p:nvSpPr>
          <p:cNvPr id="13" name="Text Placeholder 12">
            <a:extLst>
              <a:ext uri="{FF2B5EF4-FFF2-40B4-BE49-F238E27FC236}">
                <a16:creationId xmlns:a16="http://schemas.microsoft.com/office/drawing/2014/main" id="{F63E2AED-D588-7BBD-EADC-6EFE3CEFEF4C}"/>
              </a:ext>
            </a:extLst>
          </p:cNvPr>
          <p:cNvSpPr>
            <a:spLocks noGrp="1"/>
          </p:cNvSpPr>
          <p:nvPr>
            <p:ph type="body" sz="quarter" idx="12"/>
          </p:nvPr>
        </p:nvSpPr>
        <p:spPr/>
        <p:txBody>
          <a:bodyPr>
            <a:normAutofit fontScale="25000" lnSpcReduction="20000"/>
          </a:bodyPr>
          <a:lstStyle/>
          <a:p>
            <a:endParaRPr lang="en-US"/>
          </a:p>
        </p:txBody>
      </p:sp>
      <p:sp>
        <p:nvSpPr>
          <p:cNvPr id="18" name="Text Placeholder 17">
            <a:extLst>
              <a:ext uri="{FF2B5EF4-FFF2-40B4-BE49-F238E27FC236}">
                <a16:creationId xmlns:a16="http://schemas.microsoft.com/office/drawing/2014/main" id="{0355BCEE-46AA-23D2-2193-1A591ED4F11F}"/>
              </a:ext>
            </a:extLst>
          </p:cNvPr>
          <p:cNvSpPr>
            <a:spLocks noGrp="1"/>
          </p:cNvSpPr>
          <p:nvPr>
            <p:ph type="body" sz="quarter" idx="19"/>
          </p:nvPr>
        </p:nvSpPr>
        <p:spPr/>
        <p:txBody>
          <a:bodyPr/>
          <a:lstStyle/>
          <a:p>
            <a:endParaRPr lang="en-US"/>
          </a:p>
        </p:txBody>
      </p:sp>
      <p:sp>
        <p:nvSpPr>
          <p:cNvPr id="19" name="Text Placeholder 18">
            <a:extLst>
              <a:ext uri="{FF2B5EF4-FFF2-40B4-BE49-F238E27FC236}">
                <a16:creationId xmlns:a16="http://schemas.microsoft.com/office/drawing/2014/main" id="{36C9B813-B73A-D936-B80B-581D669B9386}"/>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12115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BEC595-C7B2-5227-0A15-6DBE43849A2D}"/>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2794FDDA-BF7A-EDD6-715E-73B70C5DFB20}"/>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91506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891257-123A-BD0A-7F24-CFC847B64A4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16073186"/>
      </p:ext>
    </p:extLst>
  </p:cSld>
  <p:clrMapOvr>
    <a:masterClrMapping/>
  </p:clrMapOvr>
</p:sld>
</file>

<file path=ppt/theme/theme1.xml><?xml version="1.0" encoding="utf-8"?>
<a:theme xmlns:a="http://schemas.openxmlformats.org/drawingml/2006/main" name="Theme3">
  <a:themeElements>
    <a:clrScheme name="Stetson University">
      <a:dk1>
        <a:srgbClr val="000000"/>
      </a:dk1>
      <a:lt1>
        <a:srgbClr val="FFFFFF"/>
      </a:lt1>
      <a:dk2>
        <a:srgbClr val="095540"/>
      </a:dk2>
      <a:lt2>
        <a:srgbClr val="439538"/>
      </a:lt2>
      <a:accent1>
        <a:srgbClr val="7E8083"/>
      </a:accent1>
      <a:accent2>
        <a:srgbClr val="CEE0B3"/>
      </a:accent2>
      <a:accent3>
        <a:srgbClr val="CFC6BE"/>
      </a:accent3>
      <a:accent4>
        <a:srgbClr val="2B2B2B"/>
      </a:accent4>
      <a:accent5>
        <a:srgbClr val="000000"/>
      </a:accent5>
      <a:accent6>
        <a:srgbClr val="000000"/>
      </a:accent6>
      <a:hlink>
        <a:srgbClr val="0000EE"/>
      </a:hlink>
      <a:folHlink>
        <a:srgbClr val="551A8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EE84D4F65D04FB7F59AE07FCA5D34" ma:contentTypeVersion="22" ma:contentTypeDescription="Create a new document." ma:contentTypeScope="" ma:versionID="129763d39147d31c6f97d5bc8d299be0">
  <xsd:schema xmlns:xsd="http://www.w3.org/2001/XMLSchema" xmlns:xs="http://www.w3.org/2001/XMLSchema" xmlns:p="http://schemas.microsoft.com/office/2006/metadata/properties" xmlns:ns1="http://schemas.microsoft.com/sharepoint/v3" xmlns:ns2="47d11e86-2920-47fd-9d61-bfa7cdd19bc5" xmlns:ns3="41592f1d-fa97-4b14-9175-406e84f8af85" targetNamespace="http://schemas.microsoft.com/office/2006/metadata/properties" ma:root="true" ma:fieldsID="468045c8f2baa45bba28338870397788" ns1:_="" ns2:_="" ns3:_="">
    <xsd:import namespace="http://schemas.microsoft.com/sharepoint/v3"/>
    <xsd:import namespace="47d11e86-2920-47fd-9d61-bfa7cdd19bc5"/>
    <xsd:import namespace="41592f1d-fa97-4b14-9175-406e84f8af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1:_ip_UnifiedCompliancePolicyProperties" minOccurs="0"/>
                <xsd:element ref="ns1:_ip_UnifiedCompliancePolicyUIAc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d11e86-2920-47fd-9d61-bfa7cdd19b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32881b5-e800-45b5-9690-d88bf9558ae5"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592f1d-fa97-4b14-9175-406e84f8af8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3d51423-e680-459c-8531-13e14f201a69}" ma:internalName="TaxCatchAll" ma:showField="CatchAllData" ma:web="41592f1d-fa97-4b14-9175-406e84f8af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592f1d-fa97-4b14-9175-406e84f8af85" xsi:nil="true"/>
    <_ip_UnifiedCompliancePolicyUIAction xmlns="http://schemas.microsoft.com/sharepoint/v3" xsi:nil="true"/>
    <_ip_UnifiedCompliancePolicyProperties xmlns="http://schemas.microsoft.com/sharepoint/v3" xsi:nil="true"/>
    <lcf76f155ced4ddcb4097134ff3c332f xmlns="47d11e86-2920-47fd-9d61-bfa7cdd19b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DA163D-1C40-4A6D-971F-DAAAA764E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d11e86-2920-47fd-9d61-bfa7cdd19bc5"/>
    <ds:schemaRef ds:uri="41592f1d-fa97-4b14-9175-406e84f8a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F27E95-B41E-4D0E-AB6A-1DAE3291113F}">
  <ds:schemaRefs>
    <ds:schemaRef ds:uri="http://schemas.microsoft.com/sharepoint/v3/contenttype/forms"/>
  </ds:schemaRefs>
</ds:datastoreItem>
</file>

<file path=customXml/itemProps3.xml><?xml version="1.0" encoding="utf-8"?>
<ds:datastoreItem xmlns:ds="http://schemas.openxmlformats.org/officeDocument/2006/customXml" ds:itemID="{E6D42BE9-BE8F-48E2-AC2A-270DFC529336}">
  <ds:schemaRefs>
    <ds:schemaRef ds:uri="41592f1d-fa97-4b14-9175-406e84f8af85"/>
    <ds:schemaRef ds:uri="http://schemas.microsoft.com/office/2006/documentManagement/types"/>
    <ds:schemaRef ds:uri="http://schemas.microsoft.com/sharepoint/v3"/>
    <ds:schemaRef ds:uri="http://www.w3.org/XML/1998/namespace"/>
    <ds:schemaRef ds:uri="http://schemas.openxmlformats.org/package/2006/metadata/core-properties"/>
    <ds:schemaRef ds:uri="47d11e86-2920-47fd-9d61-bfa7cdd19bc5"/>
    <ds:schemaRef ds:uri="http://purl.org/dc/elements/1.1/"/>
    <ds:schemaRef ds:uri="http://schemas.microsoft.com/office/2006/metadata/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38000</TotalTime>
  <Words>199</Words>
  <Application>Microsoft Macintosh PowerPoint</Application>
  <PresentationFormat>On-screen Show (16:9)</PresentationFormat>
  <Paragraphs>13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Franklin Gothic Medium</vt:lpstr>
      <vt:lpstr>Franklin Gothic Medium Cond</vt:lpstr>
      <vt:lpstr>Arial</vt:lpstr>
      <vt:lpstr>Franklin Gothic Heavy</vt:lpstr>
      <vt:lpstr>Theme3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HubSpot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Mike Volpe</dc:creator>
  <cp:keywords/>
  <dc:description/>
  <cp:lastModifiedBy>Noah Fenton</cp:lastModifiedBy>
  <cp:revision>427</cp:revision>
  <dcterms:created xsi:type="dcterms:W3CDTF">2013-04-17T22:01:51Z</dcterms:created>
  <dcterms:modified xsi:type="dcterms:W3CDTF">2025-04-10T18:21:01Z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0x0101006EEEE84D4F65D04FB7F59AE07FCA5D34</vt:lpwstr>
  </property>
  <property fmtid="{D5CDD505-2E9C-101B-9397-08002B2CF9AE}" pid="3" name="Order">
    <vt:r8>100</vt:r8>
  </property>
  <property fmtid="{D5CDD505-2E9C-101B-9397-08002B2CF9AE}" pid="4" name="MediaServiceImageTags">
    <vt:lpwstr/>
  </property>
</Properties>
</file>