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5" r:id="rId4"/>
  </p:sldMasterIdLst>
  <p:notesMasterIdLst>
    <p:notesMasterId r:id="rId17"/>
  </p:notesMasterIdLst>
  <p:handoutMasterIdLst>
    <p:handoutMasterId r:id="rId18"/>
  </p:handoutMasterIdLst>
  <p:sldIdLst>
    <p:sldId id="331" r:id="rId5"/>
    <p:sldId id="297" r:id="rId6"/>
    <p:sldId id="323" r:id="rId7"/>
    <p:sldId id="324" r:id="rId8"/>
    <p:sldId id="325" r:id="rId9"/>
    <p:sldId id="326" r:id="rId10"/>
    <p:sldId id="328" r:id="rId11"/>
    <p:sldId id="332" r:id="rId12"/>
    <p:sldId id="321" r:id="rId13"/>
    <p:sldId id="309" r:id="rId14"/>
    <p:sldId id="330" r:id="rId15"/>
    <p:sldId id="322" r:id="rId16"/>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lide Types" id="{32FB2BEB-3125-A740-9BAC-0B48254924AF}">
          <p14:sldIdLst>
            <p14:sldId id="331"/>
            <p14:sldId id="297"/>
            <p14:sldId id="323"/>
            <p14:sldId id="324"/>
            <p14:sldId id="325"/>
            <p14:sldId id="326"/>
            <p14:sldId id="328"/>
            <p14:sldId id="332"/>
            <p14:sldId id="321"/>
            <p14:sldId id="309"/>
            <p14:sldId id="330"/>
            <p14:sldId id="322"/>
          </p14:sldIdLst>
        </p14:section>
      </p14:sectionLst>
    </p:ext>
    <p:ext uri="{EFAFB233-063F-42B5-8137-9DF3F51BA10A}">
      <p15:sldGuideLst xmlns:p15="http://schemas.microsoft.com/office/powerpoint/2012/main">
        <p15:guide id="1" orient="horz" pos="3031">
          <p15:clr>
            <a:srgbClr val="A4A3A4"/>
          </p15:clr>
        </p15:guide>
        <p15:guide id="2" orient="horz" pos="708">
          <p15:clr>
            <a:srgbClr val="A4A3A4"/>
          </p15:clr>
        </p15:guide>
        <p15:guide id="3" orient="horz" pos="207">
          <p15:clr>
            <a:srgbClr val="A4A3A4"/>
          </p15:clr>
        </p15:guide>
        <p15:guide id="4" pos="287">
          <p15:clr>
            <a:srgbClr val="A4A3A4"/>
          </p15:clr>
        </p15:guide>
        <p15:guide id="5" pos="5474">
          <p15:clr>
            <a:srgbClr val="A4A3A4"/>
          </p15:clr>
        </p15:guide>
        <p15:guide id="6" pos="2880">
          <p15:clr>
            <a:srgbClr val="A4A3A4"/>
          </p15:clr>
        </p15:guide>
        <p15:guide id="7" orient="horz" pos="1604">
          <p15:clr>
            <a:srgbClr val="A4A3A4"/>
          </p15:clr>
        </p15:guide>
        <p15:guide id="8" pos="610">
          <p15:clr>
            <a:srgbClr val="A4A3A4"/>
          </p15:clr>
        </p15:guide>
        <p15:guide id="9" pos="246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5F15"/>
    <a:srgbClr val="439539"/>
    <a:srgbClr val="03791D"/>
    <a:srgbClr val="3D8CA0"/>
    <a:srgbClr val="202020"/>
    <a:srgbClr val="FF0259"/>
    <a:srgbClr val="FEADB5"/>
    <a:srgbClr val="212121"/>
    <a:srgbClr val="F80F5B"/>
    <a:srgbClr val="31313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33" autoAdjust="0"/>
    <p:restoredTop sz="96208" autoAdjust="0"/>
  </p:normalViewPr>
  <p:slideViewPr>
    <p:cSldViewPr snapToGrid="0" snapToObjects="1" showGuides="1">
      <p:cViewPr>
        <p:scale>
          <a:sx n="154" d="100"/>
          <a:sy n="154" d="100"/>
        </p:scale>
        <p:origin x="726" y="-78"/>
      </p:cViewPr>
      <p:guideLst>
        <p:guide orient="horz" pos="3031"/>
        <p:guide orient="horz" pos="708"/>
        <p:guide orient="horz" pos="207"/>
        <p:guide pos="287"/>
        <p:guide pos="5474"/>
        <p:guide pos="2880"/>
        <p:guide orient="horz" pos="1604"/>
        <p:guide pos="610"/>
        <p:guide pos="246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10" d="100"/>
        <a:sy n="110" d="100"/>
      </p:scale>
      <p:origin x="0" y="-8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374BAF5-3B37-654E-A74F-521371AC9504}" type="datetimeFigureOut">
              <a:rPr lang="en-US" smtClean="0"/>
              <a:t>3/4/2025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9A21201-581C-3049-9BA8-DDF27C7A8A0A}" type="slidenum">
              <a:rPr lang="en-US" smtClean="0"/>
              <a:t>‹#›</a:t>
            </a:fld>
            <a:endParaRPr lang="en-US"/>
          </a:p>
        </p:txBody>
      </p:sp>
    </p:spTree>
    <p:extLst>
      <p:ext uri="{BB962C8B-B14F-4D97-AF65-F5344CB8AC3E}">
        <p14:creationId xmlns:p14="http://schemas.microsoft.com/office/powerpoint/2010/main" val="29599544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487051-C2FA-694B-8817-08E3CE5FEDD7}" type="datetimeFigureOut">
              <a:rPr lang="en-US" smtClean="0"/>
              <a:t>3/4/2025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C12B0C-0C07-E641-8F34-10A0521EE122}" type="slidenum">
              <a:rPr lang="en-US" smtClean="0"/>
              <a:t>‹#›</a:t>
            </a:fld>
            <a:endParaRPr lang="en-US"/>
          </a:p>
        </p:txBody>
      </p:sp>
    </p:spTree>
    <p:extLst>
      <p:ext uri="{BB962C8B-B14F-4D97-AF65-F5344CB8AC3E}">
        <p14:creationId xmlns:p14="http://schemas.microsoft.com/office/powerpoint/2010/main" val="279922228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C12B0C-0C07-E641-8F34-10A0521EE122}" type="slidenum">
              <a:rPr lang="en-US" smtClean="0"/>
              <a:t>2</a:t>
            </a:fld>
            <a:endParaRPr lang="en-US"/>
          </a:p>
        </p:txBody>
      </p:sp>
    </p:spTree>
    <p:extLst>
      <p:ext uri="{BB962C8B-B14F-4D97-AF65-F5344CB8AC3E}">
        <p14:creationId xmlns:p14="http://schemas.microsoft.com/office/powerpoint/2010/main" val="11896123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bg>
      <p:bgPr>
        <a:solidFill>
          <a:schemeClr val="tx1">
            <a:lumMod val="50000"/>
          </a:schemeClr>
        </a:solidFill>
        <a:effectLst/>
      </p:bgPr>
    </p:bg>
    <p:spTree>
      <p:nvGrpSpPr>
        <p:cNvPr id="1" name=""/>
        <p:cNvGrpSpPr/>
        <p:nvPr/>
      </p:nvGrpSpPr>
      <p:grpSpPr>
        <a:xfrm>
          <a:off x="0" y="0"/>
          <a:ext cx="0" cy="0"/>
          <a:chOff x="0" y="0"/>
          <a:chExt cx="0" cy="0"/>
        </a:xfrm>
      </p:grpSpPr>
      <p:sp>
        <p:nvSpPr>
          <p:cNvPr id="4" name="Rectangle 3"/>
          <p:cNvSpPr/>
          <p:nvPr userDrawn="1"/>
        </p:nvSpPr>
        <p:spPr>
          <a:xfrm>
            <a:off x="0" y="-4956"/>
            <a:ext cx="9144000" cy="5143498"/>
          </a:xfrm>
          <a:prstGeom prst="rect">
            <a:avLst/>
          </a:prstGeom>
          <a:pattFill prst="pct20">
            <a:fgClr>
              <a:srgbClr val="03791D"/>
            </a:fgClr>
            <a:bgClr>
              <a:srgbClr val="015F15"/>
            </a:bgClr>
          </a:patt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Parallelogram 8">
            <a:extLst>
              <a:ext uri="{FF2B5EF4-FFF2-40B4-BE49-F238E27FC236}">
                <a16:creationId xmlns:a16="http://schemas.microsoft.com/office/drawing/2014/main" id="{84AAA697-50B1-F040-91E3-1BFD1D08F747}"/>
              </a:ext>
            </a:extLst>
          </p:cNvPr>
          <p:cNvSpPr/>
          <p:nvPr userDrawn="1"/>
        </p:nvSpPr>
        <p:spPr>
          <a:xfrm>
            <a:off x="6232848" y="4254759"/>
            <a:ext cx="3247053" cy="737119"/>
          </a:xfrm>
          <a:prstGeom prst="parallelogram">
            <a:avLst/>
          </a:prstGeom>
          <a:solidFill>
            <a:srgbClr val="439539"/>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userDrawn="1"/>
        </p:nvSpPr>
        <p:spPr>
          <a:xfrm flipV="1">
            <a:off x="0" y="625602"/>
            <a:ext cx="5134630" cy="45719"/>
          </a:xfrm>
          <a:prstGeom prst="rect">
            <a:avLst/>
          </a:prstGeom>
          <a:solidFill>
            <a:srgbClr val="00B0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pic>
        <p:nvPicPr>
          <p:cNvPr id="8" name="Picture 7" descr="A picture containing plate&#10;&#10;Description automatically generated">
            <a:extLst>
              <a:ext uri="{FF2B5EF4-FFF2-40B4-BE49-F238E27FC236}">
                <a16:creationId xmlns:a16="http://schemas.microsoft.com/office/drawing/2014/main" id="{EA51511C-CD4C-E149-9895-32129A3CDEA6}"/>
              </a:ext>
            </a:extLst>
          </p:cNvPr>
          <p:cNvPicPr>
            <a:picLocks noChangeAspect="1"/>
          </p:cNvPicPr>
          <p:nvPr userDrawn="1"/>
        </p:nvPicPr>
        <p:blipFill>
          <a:blip r:embed="rId2"/>
          <a:stretch>
            <a:fillRect/>
          </a:stretch>
        </p:blipFill>
        <p:spPr>
          <a:xfrm>
            <a:off x="6540810" y="4347812"/>
            <a:ext cx="2308290" cy="547394"/>
          </a:xfrm>
          <a:prstGeom prst="rect">
            <a:avLst/>
          </a:prstGeom>
        </p:spPr>
      </p:pic>
      <p:sp>
        <p:nvSpPr>
          <p:cNvPr id="3" name="Text Placeholder 2"/>
          <p:cNvSpPr>
            <a:spLocks noGrp="1"/>
          </p:cNvSpPr>
          <p:nvPr>
            <p:ph type="body" sz="quarter" idx="10" hasCustomPrompt="1"/>
          </p:nvPr>
        </p:nvSpPr>
        <p:spPr>
          <a:xfrm>
            <a:off x="1378132" y="1204555"/>
            <a:ext cx="5463610" cy="917244"/>
          </a:xfrm>
        </p:spPr>
        <p:txBody>
          <a:bodyPr>
            <a:noAutofit/>
          </a:bodyPr>
          <a:lstStyle>
            <a:lvl1pPr marL="0" indent="0" algn="l">
              <a:buNone/>
              <a:defRPr sz="5400" baseline="0">
                <a:solidFill>
                  <a:srgbClr val="FFFFFF"/>
                </a:solidFill>
                <a:latin typeface="Arial" panose="020B0604020202020204" pitchFamily="34" charset="0"/>
                <a:cs typeface="Garamond"/>
              </a:defRPr>
            </a:lvl1pPr>
          </a:lstStyle>
          <a:p>
            <a:pPr lvl="0"/>
            <a:r>
              <a:rPr lang="en-US" dirty="0"/>
              <a:t>Add Your</a:t>
            </a:r>
          </a:p>
        </p:txBody>
      </p:sp>
      <p:sp>
        <p:nvSpPr>
          <p:cNvPr id="29" name="Text Placeholder 28"/>
          <p:cNvSpPr>
            <a:spLocks noGrp="1"/>
          </p:cNvSpPr>
          <p:nvPr>
            <p:ph type="body" sz="quarter" idx="11" hasCustomPrompt="1"/>
          </p:nvPr>
        </p:nvSpPr>
        <p:spPr>
          <a:xfrm>
            <a:off x="1378133" y="2277095"/>
            <a:ext cx="5748414" cy="1902359"/>
          </a:xfrm>
        </p:spPr>
        <p:txBody>
          <a:bodyPr>
            <a:noAutofit/>
          </a:bodyPr>
          <a:lstStyle>
            <a:lvl1pPr marL="0" indent="0" algn="l">
              <a:buNone/>
              <a:defRPr sz="5400" baseline="0">
                <a:solidFill>
                  <a:srgbClr val="FFFFFF"/>
                </a:solidFill>
                <a:latin typeface="+mn-lt"/>
              </a:defRPr>
            </a:lvl1pPr>
          </a:lstStyle>
          <a:p>
            <a:pPr lvl="0"/>
            <a:r>
              <a:rPr lang="en-US" dirty="0"/>
              <a:t>CAPTIVATING TITLE HERE</a:t>
            </a:r>
          </a:p>
        </p:txBody>
      </p:sp>
    </p:spTree>
    <p:extLst>
      <p:ext uri="{BB962C8B-B14F-4D97-AF65-F5344CB8AC3E}">
        <p14:creationId xmlns:p14="http://schemas.microsoft.com/office/powerpoint/2010/main" val="1881530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Dark Section Header">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9" name="Rectangle 8"/>
          <p:cNvSpPr/>
          <p:nvPr userDrawn="1"/>
        </p:nvSpPr>
        <p:spPr>
          <a:xfrm rot="5400000">
            <a:off x="1987210" y="-1987210"/>
            <a:ext cx="5161120" cy="9135540"/>
          </a:xfrm>
          <a:prstGeom prst="rect">
            <a:avLst/>
          </a:prstGeom>
          <a:pattFill prst="wdUpDiag">
            <a:fgClr>
              <a:srgbClr val="03791D"/>
            </a:fgClr>
            <a:bgClr>
              <a:srgbClr val="015F15"/>
            </a:bgClr>
          </a:patt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quarter" idx="17" hasCustomPrompt="1"/>
          </p:nvPr>
        </p:nvSpPr>
        <p:spPr>
          <a:xfrm>
            <a:off x="1465234" y="1678561"/>
            <a:ext cx="7685088" cy="1659660"/>
          </a:xfrm>
          <a:solidFill>
            <a:srgbClr val="015F15"/>
          </a:solidFill>
        </p:spPr>
        <p:txBody>
          <a:bodyPr anchor="ctr">
            <a:normAutofit/>
          </a:bodyPr>
          <a:lstStyle>
            <a:lvl1pPr marL="0" indent="0" algn="l">
              <a:buNone/>
              <a:defRPr sz="4000" baseline="0">
                <a:solidFill>
                  <a:schemeClr val="bg1"/>
                </a:solidFill>
                <a:latin typeface="Franklin Gothic Medium"/>
                <a:cs typeface="Franklin Gothic Medium"/>
              </a:defRPr>
            </a:lvl1pPr>
          </a:lstStyle>
          <a:p>
            <a:pPr lvl="0"/>
            <a:r>
              <a:rPr lang="en-US" dirty="0"/>
              <a:t>Third Section Header Here</a:t>
            </a:r>
          </a:p>
        </p:txBody>
      </p:sp>
      <p:sp>
        <p:nvSpPr>
          <p:cNvPr id="12" name="Text Placeholder 11"/>
          <p:cNvSpPr>
            <a:spLocks noGrp="1"/>
          </p:cNvSpPr>
          <p:nvPr>
            <p:ph type="body" sz="quarter" idx="18" hasCustomPrompt="1"/>
          </p:nvPr>
        </p:nvSpPr>
        <p:spPr>
          <a:xfrm>
            <a:off x="3" y="1678561"/>
            <a:ext cx="1465231" cy="1659660"/>
          </a:xfrm>
          <a:solidFill>
            <a:srgbClr val="015F15"/>
          </a:solidFill>
        </p:spPr>
        <p:txBody>
          <a:bodyPr>
            <a:normAutofit/>
          </a:bodyPr>
          <a:lstStyle>
            <a:lvl1pPr marL="0" indent="0" algn="ctr">
              <a:buNone/>
              <a:defRPr sz="9600">
                <a:solidFill>
                  <a:srgbClr val="00B050"/>
                </a:solidFill>
                <a:latin typeface="Franklin Gothic Medium"/>
                <a:cs typeface="Franklin Gothic Medium"/>
              </a:defRPr>
            </a:lvl1pPr>
          </a:lstStyle>
          <a:p>
            <a:pPr lvl="0"/>
            <a:r>
              <a:rPr lang="en-US" dirty="0"/>
              <a:t>3</a:t>
            </a:r>
          </a:p>
        </p:txBody>
      </p:sp>
      <p:pic>
        <p:nvPicPr>
          <p:cNvPr id="7" name="Picture 6" descr="A picture containing plate&#10;&#10;Description automatically generated">
            <a:extLst>
              <a:ext uri="{FF2B5EF4-FFF2-40B4-BE49-F238E27FC236}">
                <a16:creationId xmlns:a16="http://schemas.microsoft.com/office/drawing/2014/main" id="{2492CCAE-4106-D044-8B9A-7B8B72E2C250}"/>
              </a:ext>
            </a:extLst>
          </p:cNvPr>
          <p:cNvPicPr>
            <a:picLocks noChangeAspect="1"/>
          </p:cNvPicPr>
          <p:nvPr userDrawn="1"/>
        </p:nvPicPr>
        <p:blipFill rotWithShape="1">
          <a:blip r:embed="rId2"/>
          <a:srcRect r="74658"/>
          <a:stretch/>
        </p:blipFill>
        <p:spPr>
          <a:xfrm>
            <a:off x="8790629" y="4825442"/>
            <a:ext cx="265832" cy="248752"/>
          </a:xfrm>
          <a:prstGeom prst="rect">
            <a:avLst/>
          </a:prstGeom>
        </p:spPr>
      </p:pic>
    </p:spTree>
    <p:extLst>
      <p:ext uri="{BB962C8B-B14F-4D97-AF65-F5344CB8AC3E}">
        <p14:creationId xmlns:p14="http://schemas.microsoft.com/office/powerpoint/2010/main" val="1704994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ank You ">
    <p:bg>
      <p:bgPr>
        <a:pattFill prst="pct25">
          <a:fgClr>
            <a:srgbClr val="439539"/>
          </a:fgClr>
          <a:bgClr>
            <a:srgbClr val="015F15"/>
          </a:bgClr>
        </a:patt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1619250"/>
            <a:ext cx="9144000" cy="1608138"/>
          </a:xfrm>
          <a:solidFill>
            <a:srgbClr val="015F15"/>
          </a:solidFill>
        </p:spPr>
        <p:txBody>
          <a:bodyPr>
            <a:normAutofit/>
          </a:bodyPr>
          <a:lstStyle>
            <a:lvl1pPr marL="0" indent="0" algn="ctr">
              <a:buNone/>
              <a:defRPr sz="9600" baseline="0">
                <a:solidFill>
                  <a:schemeClr val="bg1"/>
                </a:solidFill>
                <a:latin typeface="Franklin Gothic Medium"/>
                <a:cs typeface="Franklin Gothic Medium"/>
              </a:defRPr>
            </a:lvl1pPr>
          </a:lstStyle>
          <a:p>
            <a:pPr lvl="0"/>
            <a:r>
              <a:rPr lang="en-US" dirty="0"/>
              <a:t>THANK YOU!</a:t>
            </a:r>
          </a:p>
        </p:txBody>
      </p:sp>
      <p:sp>
        <p:nvSpPr>
          <p:cNvPr id="5" name="Parallelogram 4">
            <a:extLst>
              <a:ext uri="{FF2B5EF4-FFF2-40B4-BE49-F238E27FC236}">
                <a16:creationId xmlns:a16="http://schemas.microsoft.com/office/drawing/2014/main" id="{945D71EA-932D-9C43-938C-509A2DFB4923}"/>
              </a:ext>
            </a:extLst>
          </p:cNvPr>
          <p:cNvSpPr/>
          <p:nvPr userDrawn="1"/>
        </p:nvSpPr>
        <p:spPr>
          <a:xfrm>
            <a:off x="6232848" y="4254759"/>
            <a:ext cx="3247053" cy="737119"/>
          </a:xfrm>
          <a:prstGeom prst="parallelogram">
            <a:avLst/>
          </a:prstGeom>
          <a:solidFill>
            <a:srgbClr val="439539"/>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A picture containing plate&#10;&#10;Description automatically generated">
            <a:extLst>
              <a:ext uri="{FF2B5EF4-FFF2-40B4-BE49-F238E27FC236}">
                <a16:creationId xmlns:a16="http://schemas.microsoft.com/office/drawing/2014/main" id="{29790E11-27A0-9244-BA82-0FCAAF418376}"/>
              </a:ext>
            </a:extLst>
          </p:cNvPr>
          <p:cNvPicPr>
            <a:picLocks noChangeAspect="1"/>
          </p:cNvPicPr>
          <p:nvPr userDrawn="1"/>
        </p:nvPicPr>
        <p:blipFill>
          <a:blip r:embed="rId2"/>
          <a:stretch>
            <a:fillRect/>
          </a:stretch>
        </p:blipFill>
        <p:spPr>
          <a:xfrm>
            <a:off x="6540810" y="4347812"/>
            <a:ext cx="2308290" cy="547394"/>
          </a:xfrm>
          <a:prstGeom prst="rect">
            <a:avLst/>
          </a:prstGeom>
        </p:spPr>
      </p:pic>
    </p:spTree>
    <p:extLst>
      <p:ext uri="{BB962C8B-B14F-4D97-AF65-F5344CB8AC3E}">
        <p14:creationId xmlns:p14="http://schemas.microsoft.com/office/powerpoint/2010/main" val="34316935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ction Header Light">
    <p:bg>
      <p:bgPr>
        <a:solidFill>
          <a:schemeClr val="bg1">
            <a:lumMod val="95000"/>
          </a:schemeClr>
        </a:solidFill>
        <a:effectLst/>
      </p:bgPr>
    </p:bg>
    <p:spTree>
      <p:nvGrpSpPr>
        <p:cNvPr id="1" name=""/>
        <p:cNvGrpSpPr/>
        <p:nvPr/>
      </p:nvGrpSpPr>
      <p:grpSpPr>
        <a:xfrm>
          <a:off x="0" y="0"/>
          <a:ext cx="0" cy="0"/>
          <a:chOff x="0" y="0"/>
          <a:chExt cx="0" cy="0"/>
        </a:xfrm>
      </p:grpSpPr>
      <p:sp>
        <p:nvSpPr>
          <p:cNvPr id="11" name="Rectangle 10"/>
          <p:cNvSpPr/>
          <p:nvPr userDrawn="1"/>
        </p:nvSpPr>
        <p:spPr>
          <a:xfrm>
            <a:off x="1" y="0"/>
            <a:ext cx="2706857" cy="5143499"/>
          </a:xfrm>
          <a:prstGeom prst="rect">
            <a:avLst/>
          </a:prstGeom>
          <a:pattFill prst="pct10">
            <a:fgClr>
              <a:srgbClr val="03791D"/>
            </a:fgClr>
            <a:bgClr>
              <a:schemeClr val="bg1">
                <a:lumMod val="95000"/>
              </a:schemeClr>
            </a:bgClr>
          </a:patt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 Placeholder 3"/>
          <p:cNvSpPr>
            <a:spLocks noGrp="1"/>
          </p:cNvSpPr>
          <p:nvPr>
            <p:ph type="body" sz="quarter" idx="17" hasCustomPrompt="1"/>
          </p:nvPr>
        </p:nvSpPr>
        <p:spPr>
          <a:xfrm>
            <a:off x="1465234" y="1678561"/>
            <a:ext cx="7685088" cy="1659660"/>
          </a:xfrm>
          <a:solidFill>
            <a:schemeClr val="bg1">
              <a:lumMod val="95000"/>
            </a:schemeClr>
          </a:solidFill>
        </p:spPr>
        <p:txBody>
          <a:bodyPr anchor="ctr">
            <a:normAutofit/>
          </a:bodyPr>
          <a:lstStyle>
            <a:lvl1pPr marL="0" indent="0" algn="l">
              <a:buNone/>
              <a:defRPr sz="4000" baseline="0">
                <a:solidFill>
                  <a:schemeClr val="tx1"/>
                </a:solidFill>
                <a:latin typeface="Franklin Gothic Medium"/>
                <a:cs typeface="Franklin Gothic Medium"/>
              </a:defRPr>
            </a:lvl1pPr>
          </a:lstStyle>
          <a:p>
            <a:pPr lvl="0"/>
            <a:r>
              <a:rPr lang="en-US" dirty="0"/>
              <a:t>Notes Section Header Here</a:t>
            </a:r>
          </a:p>
        </p:txBody>
      </p:sp>
      <p:sp>
        <p:nvSpPr>
          <p:cNvPr id="4" name="Text Placeholder 3"/>
          <p:cNvSpPr>
            <a:spLocks noGrp="1"/>
          </p:cNvSpPr>
          <p:nvPr>
            <p:ph type="body" sz="quarter" idx="19" hasCustomPrompt="1"/>
          </p:nvPr>
        </p:nvSpPr>
        <p:spPr>
          <a:xfrm>
            <a:off x="0" y="1677988"/>
            <a:ext cx="1465233" cy="1660525"/>
          </a:xfrm>
          <a:solidFill>
            <a:srgbClr val="F2F2F2"/>
          </a:solidFill>
        </p:spPr>
        <p:txBody>
          <a:bodyPr>
            <a:normAutofit/>
          </a:bodyPr>
          <a:lstStyle>
            <a:lvl1pPr marL="0" indent="0" algn="ctr">
              <a:buNone/>
              <a:defRPr sz="9600">
                <a:solidFill>
                  <a:schemeClr val="tx1">
                    <a:lumMod val="85000"/>
                    <a:lumOff val="15000"/>
                  </a:schemeClr>
                </a:solidFill>
                <a:latin typeface="Franklin Gothic Medium"/>
                <a:cs typeface="Franklin Gothic Medium"/>
              </a:defRPr>
            </a:lvl1pPr>
          </a:lstStyle>
          <a:p>
            <a:pPr lvl="0"/>
            <a:r>
              <a:rPr lang="en-US" dirty="0"/>
              <a:t>A</a:t>
            </a:r>
          </a:p>
        </p:txBody>
      </p:sp>
      <p:pic>
        <p:nvPicPr>
          <p:cNvPr id="5" name="Picture 4" descr="A picture containing plate&#10;&#10;Description automatically generated">
            <a:extLst>
              <a:ext uri="{FF2B5EF4-FFF2-40B4-BE49-F238E27FC236}">
                <a16:creationId xmlns:a16="http://schemas.microsoft.com/office/drawing/2014/main" id="{2A484CA6-0A49-1442-9280-D463A371C6EF}"/>
              </a:ext>
            </a:extLst>
          </p:cNvPr>
          <p:cNvPicPr>
            <a:picLocks noChangeAspect="1"/>
          </p:cNvPicPr>
          <p:nvPr userDrawn="1"/>
        </p:nvPicPr>
        <p:blipFill rotWithShape="1">
          <a:blip r:embed="rId2"/>
          <a:srcRect r="74658"/>
          <a:stretch/>
        </p:blipFill>
        <p:spPr>
          <a:xfrm>
            <a:off x="8790629" y="4825442"/>
            <a:ext cx="265832" cy="248752"/>
          </a:xfrm>
          <a:prstGeom prst="rect">
            <a:avLst/>
          </a:prstGeom>
        </p:spPr>
      </p:pic>
    </p:spTree>
    <p:extLst>
      <p:ext uri="{BB962C8B-B14F-4D97-AF65-F5344CB8AC3E}">
        <p14:creationId xmlns:p14="http://schemas.microsoft.com/office/powerpoint/2010/main" val="5656850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81290" y="381291"/>
            <a:ext cx="8382000" cy="703984"/>
          </a:xfrm>
        </p:spPr>
        <p:txBody>
          <a:bodyPr/>
          <a:lstStyle>
            <a:lvl1pPr marL="0" indent="0">
              <a:buNone/>
              <a:defRPr>
                <a:latin typeface="Franklin Gothic Medium"/>
                <a:cs typeface="Franklin Gothic Medium"/>
              </a:defRPr>
            </a:lvl1pPr>
          </a:lstStyle>
          <a:p>
            <a:pPr lvl="0"/>
            <a:r>
              <a:rPr lang="en-US"/>
              <a:t>Click to edit Master text styles</a:t>
            </a:r>
          </a:p>
        </p:txBody>
      </p:sp>
    </p:spTree>
    <p:extLst>
      <p:ext uri="{BB962C8B-B14F-4D97-AF65-F5344CB8AC3E}">
        <p14:creationId xmlns:p14="http://schemas.microsoft.com/office/powerpoint/2010/main" val="709438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peaker Introduction">
    <p:bg>
      <p:bgPr>
        <a:pattFill prst="pct20">
          <a:fgClr>
            <a:schemeClr val="accent5">
              <a:lumMod val="60000"/>
              <a:lumOff val="40000"/>
            </a:schemeClr>
          </a:fgClr>
          <a:bgClr>
            <a:schemeClr val="accent5">
              <a:lumMod val="40000"/>
              <a:lumOff val="60000"/>
            </a:schemeClr>
          </a:bgClr>
        </a:pattFill>
        <a:effectLst/>
      </p:bgPr>
    </p:bg>
    <p:spTree>
      <p:nvGrpSpPr>
        <p:cNvPr id="1" name=""/>
        <p:cNvGrpSpPr/>
        <p:nvPr/>
      </p:nvGrpSpPr>
      <p:grpSpPr>
        <a:xfrm>
          <a:off x="0" y="0"/>
          <a:ext cx="0" cy="0"/>
          <a:chOff x="0" y="0"/>
          <a:chExt cx="0" cy="0"/>
        </a:xfrm>
      </p:grpSpPr>
      <p:sp>
        <p:nvSpPr>
          <p:cNvPr id="9" name="Picture Placeholder 8"/>
          <p:cNvSpPr>
            <a:spLocks noGrp="1"/>
          </p:cNvSpPr>
          <p:nvPr>
            <p:ph type="pic" sz="quarter" idx="15" hasCustomPrompt="1"/>
          </p:nvPr>
        </p:nvSpPr>
        <p:spPr>
          <a:xfrm>
            <a:off x="303" y="-14288"/>
            <a:ext cx="4419600" cy="5157788"/>
          </a:xfrm>
        </p:spPr>
        <p:txBody>
          <a:bodyPr/>
          <a:lstStyle>
            <a:lvl1pPr marL="0" marR="0" indent="0" algn="l" defTabSz="457200" rtl="0" eaLnBrk="1" fontAlgn="auto" latinLnBrk="0" hangingPunct="1">
              <a:lnSpc>
                <a:spcPct val="100000"/>
              </a:lnSpc>
              <a:spcBef>
                <a:spcPct val="20000"/>
              </a:spcBef>
              <a:spcAft>
                <a:spcPts val="0"/>
              </a:spcAft>
              <a:buClr>
                <a:srgbClr val="E5425D"/>
              </a:buClr>
              <a:buSzTx/>
              <a:buFont typeface="Arial"/>
              <a:buNone/>
              <a:tabLst/>
              <a:defRPr sz="2400">
                <a:solidFill>
                  <a:srgbClr val="FFFFFF"/>
                </a:solidFill>
                <a:latin typeface="Garamond"/>
                <a:cs typeface="Garamond"/>
              </a:defRPr>
            </a:lvl1pPr>
          </a:lstStyle>
          <a:p>
            <a:r>
              <a:rPr lang="en-US" dirty="0"/>
              <a:t>Click the photo icon below to add your own image. </a:t>
            </a:r>
          </a:p>
          <a:p>
            <a:endParaRPr lang="en-US" dirty="0"/>
          </a:p>
        </p:txBody>
      </p:sp>
      <p:sp>
        <p:nvSpPr>
          <p:cNvPr id="11" name="Text Placeholder 10"/>
          <p:cNvSpPr>
            <a:spLocks noGrp="1"/>
          </p:cNvSpPr>
          <p:nvPr>
            <p:ph type="body" sz="quarter" idx="16" hasCustomPrompt="1"/>
          </p:nvPr>
        </p:nvSpPr>
        <p:spPr>
          <a:xfrm>
            <a:off x="5069813" y="738911"/>
            <a:ext cx="3565525" cy="646545"/>
          </a:xfrm>
        </p:spPr>
        <p:txBody>
          <a:bodyPr>
            <a:noAutofit/>
          </a:bodyPr>
          <a:lstStyle>
            <a:lvl1pPr marL="0" indent="0">
              <a:buNone/>
              <a:defRPr sz="3600" b="0">
                <a:solidFill>
                  <a:srgbClr val="00B050"/>
                </a:solidFill>
                <a:latin typeface="Franklin Gothic Medium"/>
                <a:cs typeface="Franklin Gothic Medium"/>
              </a:defRPr>
            </a:lvl1pPr>
          </a:lstStyle>
          <a:p>
            <a:pPr lvl="0"/>
            <a:r>
              <a:rPr lang="en-US" dirty="0"/>
              <a:t>HELLO!</a:t>
            </a:r>
          </a:p>
        </p:txBody>
      </p:sp>
      <p:sp>
        <p:nvSpPr>
          <p:cNvPr id="12" name="Text Placeholder 2"/>
          <p:cNvSpPr>
            <a:spLocks noGrp="1"/>
          </p:cNvSpPr>
          <p:nvPr>
            <p:ph type="body" sz="quarter" idx="13" hasCustomPrompt="1"/>
          </p:nvPr>
        </p:nvSpPr>
        <p:spPr>
          <a:xfrm>
            <a:off x="5081358" y="1766166"/>
            <a:ext cx="3553980" cy="1374198"/>
          </a:xfrm>
        </p:spPr>
        <p:txBody>
          <a:bodyPr>
            <a:normAutofit/>
          </a:bodyPr>
          <a:lstStyle>
            <a:lvl1pPr marL="0" indent="0">
              <a:buNone/>
              <a:defRPr sz="2400" baseline="0">
                <a:solidFill>
                  <a:schemeClr val="tx1">
                    <a:lumMod val="85000"/>
                    <a:lumOff val="15000"/>
                  </a:schemeClr>
                </a:solidFill>
                <a:latin typeface="Franklin Gothic Medium"/>
                <a:cs typeface="Franklin Gothic Medium"/>
              </a:defRPr>
            </a:lvl1pPr>
          </a:lstStyle>
          <a:p>
            <a:pPr lvl="0"/>
            <a:r>
              <a:rPr lang="en-US" dirty="0"/>
              <a:t>Name                              Company                     Twitter Handle</a:t>
            </a:r>
          </a:p>
          <a:p>
            <a:pPr lvl="0"/>
            <a:endParaRPr lang="en-US" dirty="0"/>
          </a:p>
        </p:txBody>
      </p:sp>
      <p:sp>
        <p:nvSpPr>
          <p:cNvPr id="20" name="Text Placeholder 19"/>
          <p:cNvSpPr>
            <a:spLocks noGrp="1"/>
          </p:cNvSpPr>
          <p:nvPr>
            <p:ph type="body" sz="quarter" idx="18" hasCustomPrompt="1"/>
          </p:nvPr>
        </p:nvSpPr>
        <p:spPr>
          <a:xfrm>
            <a:off x="5069812" y="3483984"/>
            <a:ext cx="3565525" cy="1220788"/>
          </a:xfrm>
        </p:spPr>
        <p:txBody>
          <a:bodyPr>
            <a:normAutofit/>
          </a:bodyPr>
          <a:lstStyle>
            <a:lvl1pPr marL="0" indent="0">
              <a:buNone/>
              <a:defRPr sz="2200" baseline="0">
                <a:solidFill>
                  <a:schemeClr val="tx1">
                    <a:lumMod val="85000"/>
                    <a:lumOff val="15000"/>
                  </a:schemeClr>
                </a:solidFill>
                <a:latin typeface="Franklin Gothic Medium"/>
                <a:cs typeface="Franklin Gothic Medium"/>
              </a:defRPr>
            </a:lvl1pPr>
          </a:lstStyle>
          <a:p>
            <a:pPr lvl="0"/>
            <a:r>
              <a:rPr lang="en-US" dirty="0"/>
              <a:t>Add a little bit more about yourself here.</a:t>
            </a:r>
          </a:p>
        </p:txBody>
      </p:sp>
      <p:pic>
        <p:nvPicPr>
          <p:cNvPr id="6" name="Picture 5" descr="A picture containing plate&#10;&#10;Description automatically generated">
            <a:extLst>
              <a:ext uri="{FF2B5EF4-FFF2-40B4-BE49-F238E27FC236}">
                <a16:creationId xmlns:a16="http://schemas.microsoft.com/office/drawing/2014/main" id="{5404179C-E1D2-A743-A595-AD98DC1C9414}"/>
              </a:ext>
            </a:extLst>
          </p:cNvPr>
          <p:cNvPicPr>
            <a:picLocks noChangeAspect="1"/>
          </p:cNvPicPr>
          <p:nvPr userDrawn="1"/>
        </p:nvPicPr>
        <p:blipFill rotWithShape="1">
          <a:blip r:embed="rId2"/>
          <a:srcRect r="74658"/>
          <a:stretch/>
        </p:blipFill>
        <p:spPr>
          <a:xfrm>
            <a:off x="8790629" y="4825442"/>
            <a:ext cx="265832" cy="248752"/>
          </a:xfrm>
          <a:prstGeom prst="rect">
            <a:avLst/>
          </a:prstGeom>
        </p:spPr>
      </p:pic>
    </p:spTree>
    <p:extLst>
      <p:ext uri="{BB962C8B-B14F-4D97-AF65-F5344CB8AC3E}">
        <p14:creationId xmlns:p14="http://schemas.microsoft.com/office/powerpoint/2010/main" val="685208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7" name="Text Placeholder 6"/>
          <p:cNvSpPr>
            <a:spLocks noGrp="1"/>
          </p:cNvSpPr>
          <p:nvPr>
            <p:ph type="body" sz="quarter" idx="16" hasCustomPrompt="1"/>
          </p:nvPr>
        </p:nvSpPr>
        <p:spPr>
          <a:xfrm>
            <a:off x="1749425" y="415345"/>
            <a:ext cx="5645150" cy="646837"/>
          </a:xfrm>
        </p:spPr>
        <p:txBody>
          <a:bodyPr/>
          <a:lstStyle>
            <a:lvl1pPr marL="0" indent="0">
              <a:buNone/>
              <a:defRPr baseline="0">
                <a:solidFill>
                  <a:schemeClr val="tx1"/>
                </a:solidFill>
                <a:latin typeface="Franklin Gothic Medium"/>
                <a:cs typeface="Franklin Gothic Medium"/>
              </a:defRPr>
            </a:lvl1pPr>
          </a:lstStyle>
          <a:p>
            <a:pPr lvl="0"/>
            <a:r>
              <a:rPr lang="en-US" dirty="0"/>
              <a:t>Add Your Agenda Here</a:t>
            </a:r>
          </a:p>
        </p:txBody>
      </p:sp>
      <p:sp>
        <p:nvSpPr>
          <p:cNvPr id="9" name="Text Placeholder 8"/>
          <p:cNvSpPr>
            <a:spLocks noGrp="1"/>
          </p:cNvSpPr>
          <p:nvPr>
            <p:ph type="body" sz="quarter" idx="17"/>
          </p:nvPr>
        </p:nvSpPr>
        <p:spPr>
          <a:xfrm>
            <a:off x="1749425" y="1289050"/>
            <a:ext cx="5645150" cy="3308350"/>
          </a:xfrm>
        </p:spPr>
        <p:txBody>
          <a:bodyPr>
            <a:normAutofit/>
          </a:bodyPr>
          <a:lstStyle>
            <a:lvl1pPr marL="514350" indent="-514350">
              <a:buClr>
                <a:srgbClr val="439539"/>
              </a:buClr>
              <a:buFont typeface="+mj-lt"/>
              <a:buAutoNum type="arabicPeriod"/>
              <a:defRPr sz="2800">
                <a:solidFill>
                  <a:srgbClr val="414141"/>
                </a:solidFill>
                <a:latin typeface="Franklin Gothic Medium"/>
                <a:cs typeface="Franklin Gothic Medium"/>
              </a:defRPr>
            </a:lvl1pPr>
          </a:lstStyle>
          <a:p>
            <a:pPr lvl="0"/>
            <a:r>
              <a:rPr lang="en-US"/>
              <a:t>Click to edit Master text styles</a:t>
            </a:r>
          </a:p>
        </p:txBody>
      </p:sp>
      <p:pic>
        <p:nvPicPr>
          <p:cNvPr id="6" name="Picture 5">
            <a:extLst>
              <a:ext uri="{FF2B5EF4-FFF2-40B4-BE49-F238E27FC236}">
                <a16:creationId xmlns:a16="http://schemas.microsoft.com/office/drawing/2014/main" id="{03372BD3-54A4-184A-978B-5168FE504089}"/>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b="15965"/>
          <a:stretch/>
        </p:blipFill>
        <p:spPr>
          <a:xfrm>
            <a:off x="0" y="-746449"/>
            <a:ext cx="1219200" cy="6311262"/>
          </a:xfrm>
          <a:prstGeom prst="rect">
            <a:avLst/>
          </a:prstGeom>
        </p:spPr>
      </p:pic>
      <p:pic>
        <p:nvPicPr>
          <p:cNvPr id="8" name="Picture 7" descr="A picture containing plate&#10;&#10;Description automatically generated">
            <a:extLst>
              <a:ext uri="{FF2B5EF4-FFF2-40B4-BE49-F238E27FC236}">
                <a16:creationId xmlns:a16="http://schemas.microsoft.com/office/drawing/2014/main" id="{3259171B-8BF4-CF40-BBAC-F21B95B77638}"/>
              </a:ext>
            </a:extLst>
          </p:cNvPr>
          <p:cNvPicPr>
            <a:picLocks noChangeAspect="1"/>
          </p:cNvPicPr>
          <p:nvPr userDrawn="1"/>
        </p:nvPicPr>
        <p:blipFill rotWithShape="1">
          <a:blip r:embed="rId3"/>
          <a:srcRect r="74658"/>
          <a:stretch/>
        </p:blipFill>
        <p:spPr>
          <a:xfrm>
            <a:off x="8790629" y="4825442"/>
            <a:ext cx="265832" cy="248752"/>
          </a:xfrm>
          <a:prstGeom prst="rect">
            <a:avLst/>
          </a:prstGeom>
        </p:spPr>
      </p:pic>
    </p:spTree>
    <p:extLst>
      <p:ext uri="{BB962C8B-B14F-4D97-AF65-F5344CB8AC3E}">
        <p14:creationId xmlns:p14="http://schemas.microsoft.com/office/powerpoint/2010/main" val="3139565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ark Section Header">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9" name="Rectangle 8"/>
          <p:cNvSpPr/>
          <p:nvPr userDrawn="1"/>
        </p:nvSpPr>
        <p:spPr>
          <a:xfrm rot="5400000">
            <a:off x="1987210" y="-1987210"/>
            <a:ext cx="5161120" cy="9135540"/>
          </a:xfrm>
          <a:prstGeom prst="rect">
            <a:avLst/>
          </a:prstGeom>
          <a:pattFill prst="wdUpDiag">
            <a:fgClr>
              <a:srgbClr val="03791D"/>
            </a:fgClr>
            <a:bgClr>
              <a:srgbClr val="015F15"/>
            </a:bgClr>
          </a:patt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quarter" idx="17" hasCustomPrompt="1"/>
          </p:nvPr>
        </p:nvSpPr>
        <p:spPr>
          <a:xfrm>
            <a:off x="1465234" y="1678561"/>
            <a:ext cx="7685088" cy="1659660"/>
          </a:xfrm>
          <a:solidFill>
            <a:srgbClr val="015F15"/>
          </a:solidFill>
        </p:spPr>
        <p:txBody>
          <a:bodyPr anchor="ctr">
            <a:normAutofit/>
          </a:bodyPr>
          <a:lstStyle>
            <a:lvl1pPr marL="0" indent="0" algn="l">
              <a:buNone/>
              <a:defRPr sz="4000" baseline="0">
                <a:solidFill>
                  <a:schemeClr val="bg1"/>
                </a:solidFill>
                <a:latin typeface="Franklin Gothic Medium"/>
                <a:cs typeface="Franklin Gothic Medium"/>
              </a:defRPr>
            </a:lvl1pPr>
          </a:lstStyle>
          <a:p>
            <a:pPr lvl="0"/>
            <a:r>
              <a:rPr lang="en-US" dirty="0"/>
              <a:t>First Section Header Here</a:t>
            </a:r>
          </a:p>
        </p:txBody>
      </p:sp>
      <p:sp>
        <p:nvSpPr>
          <p:cNvPr id="12" name="Text Placeholder 11"/>
          <p:cNvSpPr>
            <a:spLocks noGrp="1"/>
          </p:cNvSpPr>
          <p:nvPr>
            <p:ph type="body" sz="quarter" idx="18" hasCustomPrompt="1"/>
          </p:nvPr>
        </p:nvSpPr>
        <p:spPr>
          <a:xfrm>
            <a:off x="3" y="1678561"/>
            <a:ext cx="1465231" cy="1659660"/>
          </a:xfrm>
          <a:solidFill>
            <a:srgbClr val="015F15"/>
          </a:solidFill>
        </p:spPr>
        <p:txBody>
          <a:bodyPr>
            <a:normAutofit/>
          </a:bodyPr>
          <a:lstStyle>
            <a:lvl1pPr marL="0" indent="0" algn="ctr">
              <a:buNone/>
              <a:defRPr sz="9600">
                <a:solidFill>
                  <a:srgbClr val="00B050"/>
                </a:solidFill>
                <a:latin typeface="Franklin Gothic Medium"/>
                <a:cs typeface="Franklin Gothic Medium"/>
              </a:defRPr>
            </a:lvl1pPr>
          </a:lstStyle>
          <a:p>
            <a:pPr lvl="0"/>
            <a:r>
              <a:rPr lang="en-US" dirty="0"/>
              <a:t>1</a:t>
            </a:r>
          </a:p>
        </p:txBody>
      </p:sp>
      <p:pic>
        <p:nvPicPr>
          <p:cNvPr id="7" name="Picture 6" descr="A picture containing plate&#10;&#10;Description automatically generated">
            <a:extLst>
              <a:ext uri="{FF2B5EF4-FFF2-40B4-BE49-F238E27FC236}">
                <a16:creationId xmlns:a16="http://schemas.microsoft.com/office/drawing/2014/main" id="{2492CCAE-4106-D044-8B9A-7B8B72E2C250}"/>
              </a:ext>
            </a:extLst>
          </p:cNvPr>
          <p:cNvPicPr>
            <a:picLocks noChangeAspect="1"/>
          </p:cNvPicPr>
          <p:nvPr userDrawn="1"/>
        </p:nvPicPr>
        <p:blipFill rotWithShape="1">
          <a:blip r:embed="rId2"/>
          <a:srcRect r="74658"/>
          <a:stretch/>
        </p:blipFill>
        <p:spPr>
          <a:xfrm>
            <a:off x="8790629" y="4825442"/>
            <a:ext cx="265832" cy="248752"/>
          </a:xfrm>
          <a:prstGeom prst="rect">
            <a:avLst/>
          </a:prstGeom>
        </p:spPr>
      </p:pic>
    </p:spTree>
    <p:extLst>
      <p:ext uri="{BB962C8B-B14F-4D97-AF65-F5344CB8AC3E}">
        <p14:creationId xmlns:p14="http://schemas.microsoft.com/office/powerpoint/2010/main" val="2764977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 Image">
    <p:spTree>
      <p:nvGrpSpPr>
        <p:cNvPr id="1" name=""/>
        <p:cNvGrpSpPr/>
        <p:nvPr/>
      </p:nvGrpSpPr>
      <p:grpSpPr>
        <a:xfrm>
          <a:off x="0" y="0"/>
          <a:ext cx="0" cy="0"/>
          <a:chOff x="0" y="0"/>
          <a:chExt cx="0" cy="0"/>
        </a:xfrm>
      </p:grpSpPr>
      <p:sp>
        <p:nvSpPr>
          <p:cNvPr id="3" name="Rectangle 2"/>
          <p:cNvSpPr/>
          <p:nvPr userDrawn="1"/>
        </p:nvSpPr>
        <p:spPr>
          <a:xfrm>
            <a:off x="0" y="0"/>
            <a:ext cx="9144000" cy="5143500"/>
          </a:xfrm>
          <a:prstGeom prst="rect">
            <a:avLst/>
          </a:prstGeom>
          <a:pattFill prst="pct10">
            <a:fgClr>
              <a:schemeClr val="bg1"/>
            </a:fgClr>
            <a:bgClr>
              <a:schemeClr val="bg1">
                <a:lumMod val="95000"/>
              </a:schemeClr>
            </a:bgClr>
          </a:patt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latin typeface="Franklin Gothic Medium (Body)"/>
              <a:cs typeface="Franklin Gothic Medium (Body)"/>
            </a:endParaRPr>
          </a:p>
        </p:txBody>
      </p:sp>
      <p:sp>
        <p:nvSpPr>
          <p:cNvPr id="5" name="Right Triangle 4"/>
          <p:cNvSpPr/>
          <p:nvPr userDrawn="1"/>
        </p:nvSpPr>
        <p:spPr>
          <a:xfrm rot="5400000">
            <a:off x="146242" y="153939"/>
            <a:ext cx="1116061" cy="1116061"/>
          </a:xfrm>
          <a:prstGeom prst="rtTriangle">
            <a:avLst/>
          </a:prstGeom>
          <a:solidFill>
            <a:srgbClr val="03791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80F5B"/>
              </a:solidFill>
            </a:endParaRPr>
          </a:p>
        </p:txBody>
      </p:sp>
      <p:sp>
        <p:nvSpPr>
          <p:cNvPr id="8" name="Text Placeholder 7"/>
          <p:cNvSpPr>
            <a:spLocks noGrp="1"/>
          </p:cNvSpPr>
          <p:nvPr>
            <p:ph type="body" sz="quarter" idx="10" hasCustomPrompt="1"/>
          </p:nvPr>
        </p:nvSpPr>
        <p:spPr>
          <a:xfrm>
            <a:off x="1466850" y="1951038"/>
            <a:ext cx="6383338" cy="1131887"/>
          </a:xfrm>
        </p:spPr>
        <p:txBody>
          <a:bodyPr>
            <a:normAutofit/>
          </a:bodyPr>
          <a:lstStyle>
            <a:lvl1pPr marL="0" indent="0" algn="ctr">
              <a:buNone/>
              <a:defRPr sz="3600" baseline="0">
                <a:solidFill>
                  <a:schemeClr val="tx1"/>
                </a:solidFill>
                <a:latin typeface="Franklin Gothic Medium"/>
                <a:cs typeface="Franklin Gothic Medium"/>
              </a:defRPr>
            </a:lvl1pPr>
          </a:lstStyle>
          <a:p>
            <a:pPr lvl="0"/>
            <a:r>
              <a:rPr lang="en-US" dirty="0"/>
              <a:t>Add Text, an Image, or Both</a:t>
            </a:r>
          </a:p>
        </p:txBody>
      </p:sp>
      <p:pic>
        <p:nvPicPr>
          <p:cNvPr id="7" name="Picture 6" descr="A picture containing plate&#10;&#10;Description automatically generated">
            <a:extLst>
              <a:ext uri="{FF2B5EF4-FFF2-40B4-BE49-F238E27FC236}">
                <a16:creationId xmlns:a16="http://schemas.microsoft.com/office/drawing/2014/main" id="{529CEDF1-A821-FD49-A836-4AD8286227B9}"/>
              </a:ext>
            </a:extLst>
          </p:cNvPr>
          <p:cNvPicPr>
            <a:picLocks noChangeAspect="1"/>
          </p:cNvPicPr>
          <p:nvPr userDrawn="1"/>
        </p:nvPicPr>
        <p:blipFill rotWithShape="1">
          <a:blip r:embed="rId2"/>
          <a:srcRect r="74658"/>
          <a:stretch/>
        </p:blipFill>
        <p:spPr>
          <a:xfrm>
            <a:off x="8790629" y="4825442"/>
            <a:ext cx="265832" cy="248752"/>
          </a:xfrm>
          <a:prstGeom prst="rect">
            <a:avLst/>
          </a:prstGeom>
        </p:spPr>
      </p:pic>
    </p:spTree>
    <p:extLst>
      <p:ext uri="{BB962C8B-B14F-4D97-AF65-F5344CB8AC3E}">
        <p14:creationId xmlns:p14="http://schemas.microsoft.com/office/powerpoint/2010/main" val="7095824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mage as Background">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3175" y="0"/>
            <a:ext cx="9140825" cy="5143500"/>
          </a:xfrm>
        </p:spPr>
        <p:txBody>
          <a:bodyPr anchor="b"/>
          <a:lstStyle>
            <a:lvl1pPr marL="0" marR="0" indent="0" algn="l" defTabSz="457200" rtl="0" eaLnBrk="1" fontAlgn="auto" latinLnBrk="0" hangingPunct="1">
              <a:lnSpc>
                <a:spcPct val="90000"/>
              </a:lnSpc>
              <a:spcBef>
                <a:spcPct val="20000"/>
              </a:spcBef>
              <a:spcAft>
                <a:spcPts val="0"/>
              </a:spcAft>
              <a:buClr>
                <a:srgbClr val="E5425D"/>
              </a:buClr>
              <a:buSzTx/>
              <a:buFont typeface="Arial"/>
              <a:buNone/>
              <a:tabLst/>
              <a:defRPr sz="3200">
                <a:latin typeface="Garamond"/>
                <a:cs typeface="Garamond"/>
              </a:defRPr>
            </a:lvl1pPr>
          </a:lstStyle>
          <a:p>
            <a:r>
              <a:rPr lang="en-US" dirty="0"/>
              <a:t>Click the icon to add an image as your background. Make sure to use a high-quality photo. </a:t>
            </a:r>
          </a:p>
          <a:p>
            <a:endParaRPr lang="en-US" dirty="0"/>
          </a:p>
        </p:txBody>
      </p:sp>
      <p:sp>
        <p:nvSpPr>
          <p:cNvPr id="11" name="Text Placeholder 10"/>
          <p:cNvSpPr>
            <a:spLocks noGrp="1"/>
          </p:cNvSpPr>
          <p:nvPr>
            <p:ph type="body" sz="quarter" idx="11"/>
          </p:nvPr>
        </p:nvSpPr>
        <p:spPr>
          <a:xfrm>
            <a:off x="3617" y="431861"/>
            <a:ext cx="5510984" cy="1185863"/>
          </a:xfrm>
          <a:solidFill>
            <a:srgbClr val="92D050">
              <a:alpha val="70000"/>
            </a:srgbClr>
          </a:solidFill>
          <a:ln>
            <a:noFill/>
          </a:ln>
        </p:spPr>
        <p:txBody>
          <a:bodyPr/>
          <a:lstStyle>
            <a:lvl1pPr marL="0" indent="0">
              <a:buNone/>
              <a:defRPr>
                <a:solidFill>
                  <a:schemeClr val="tx1"/>
                </a:solidFill>
                <a:latin typeface="Franklin Gothic Medium"/>
                <a:cs typeface="Franklin Gothic Medium"/>
              </a:defRPr>
            </a:lvl1pPr>
          </a:lstStyle>
          <a:p>
            <a:pPr lvl="0"/>
            <a:r>
              <a:rPr lang="en-US"/>
              <a:t>Click to edit Master text styles</a:t>
            </a:r>
          </a:p>
        </p:txBody>
      </p:sp>
      <p:pic>
        <p:nvPicPr>
          <p:cNvPr id="4" name="Picture 3" descr="A picture containing plate&#10;&#10;Description automatically generated">
            <a:extLst>
              <a:ext uri="{FF2B5EF4-FFF2-40B4-BE49-F238E27FC236}">
                <a16:creationId xmlns:a16="http://schemas.microsoft.com/office/drawing/2014/main" id="{E5375A92-C7B5-8847-90DB-EEC837C412E5}"/>
              </a:ext>
            </a:extLst>
          </p:cNvPr>
          <p:cNvPicPr>
            <a:picLocks noChangeAspect="1"/>
          </p:cNvPicPr>
          <p:nvPr userDrawn="1"/>
        </p:nvPicPr>
        <p:blipFill rotWithShape="1">
          <a:blip r:embed="rId2"/>
          <a:srcRect r="74658"/>
          <a:stretch/>
        </p:blipFill>
        <p:spPr>
          <a:xfrm>
            <a:off x="8790629" y="4825442"/>
            <a:ext cx="265832" cy="248752"/>
          </a:xfrm>
          <a:prstGeom prst="rect">
            <a:avLst/>
          </a:prstGeom>
        </p:spPr>
      </p:pic>
    </p:spTree>
    <p:extLst>
      <p:ext uri="{BB962C8B-B14F-4D97-AF65-F5344CB8AC3E}">
        <p14:creationId xmlns:p14="http://schemas.microsoft.com/office/powerpoint/2010/main" val="2237053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Dark Section Header">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9" name="Rectangle 8"/>
          <p:cNvSpPr/>
          <p:nvPr userDrawn="1"/>
        </p:nvSpPr>
        <p:spPr>
          <a:xfrm rot="5400000">
            <a:off x="1987210" y="-1987210"/>
            <a:ext cx="5161120" cy="9135540"/>
          </a:xfrm>
          <a:prstGeom prst="rect">
            <a:avLst/>
          </a:prstGeom>
          <a:pattFill prst="wdUpDiag">
            <a:fgClr>
              <a:srgbClr val="03791D"/>
            </a:fgClr>
            <a:bgClr>
              <a:srgbClr val="015F15"/>
            </a:bgClr>
          </a:patt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quarter" idx="17" hasCustomPrompt="1"/>
          </p:nvPr>
        </p:nvSpPr>
        <p:spPr>
          <a:xfrm>
            <a:off x="1465234" y="1678561"/>
            <a:ext cx="7685088" cy="1659660"/>
          </a:xfrm>
          <a:solidFill>
            <a:srgbClr val="015F15"/>
          </a:solidFill>
        </p:spPr>
        <p:txBody>
          <a:bodyPr anchor="ctr">
            <a:normAutofit/>
          </a:bodyPr>
          <a:lstStyle>
            <a:lvl1pPr marL="0" indent="0" algn="l">
              <a:buNone/>
              <a:defRPr sz="4000" baseline="0">
                <a:solidFill>
                  <a:schemeClr val="bg1"/>
                </a:solidFill>
                <a:latin typeface="Franklin Gothic Medium"/>
                <a:cs typeface="Franklin Gothic Medium"/>
              </a:defRPr>
            </a:lvl1pPr>
          </a:lstStyle>
          <a:p>
            <a:pPr lvl="0"/>
            <a:r>
              <a:rPr lang="en-US" dirty="0"/>
              <a:t>Second Section Header Here</a:t>
            </a:r>
          </a:p>
        </p:txBody>
      </p:sp>
      <p:sp>
        <p:nvSpPr>
          <p:cNvPr id="12" name="Text Placeholder 11"/>
          <p:cNvSpPr>
            <a:spLocks noGrp="1"/>
          </p:cNvSpPr>
          <p:nvPr>
            <p:ph type="body" sz="quarter" idx="18" hasCustomPrompt="1"/>
          </p:nvPr>
        </p:nvSpPr>
        <p:spPr>
          <a:xfrm>
            <a:off x="3" y="1678561"/>
            <a:ext cx="1465231" cy="1659660"/>
          </a:xfrm>
          <a:solidFill>
            <a:srgbClr val="015F15"/>
          </a:solidFill>
        </p:spPr>
        <p:txBody>
          <a:bodyPr>
            <a:normAutofit/>
          </a:bodyPr>
          <a:lstStyle>
            <a:lvl1pPr marL="0" indent="0" algn="ctr">
              <a:buNone/>
              <a:defRPr sz="9600">
                <a:solidFill>
                  <a:srgbClr val="00B050"/>
                </a:solidFill>
                <a:latin typeface="Franklin Gothic Medium"/>
                <a:cs typeface="Franklin Gothic Medium"/>
              </a:defRPr>
            </a:lvl1pPr>
          </a:lstStyle>
          <a:p>
            <a:pPr lvl="0"/>
            <a:r>
              <a:rPr lang="en-US" dirty="0"/>
              <a:t>2</a:t>
            </a:r>
          </a:p>
        </p:txBody>
      </p:sp>
      <p:pic>
        <p:nvPicPr>
          <p:cNvPr id="7" name="Picture 6" descr="A picture containing plate&#10;&#10;Description automatically generated">
            <a:extLst>
              <a:ext uri="{FF2B5EF4-FFF2-40B4-BE49-F238E27FC236}">
                <a16:creationId xmlns:a16="http://schemas.microsoft.com/office/drawing/2014/main" id="{2492CCAE-4106-D044-8B9A-7B8B72E2C250}"/>
              </a:ext>
            </a:extLst>
          </p:cNvPr>
          <p:cNvPicPr>
            <a:picLocks noChangeAspect="1"/>
          </p:cNvPicPr>
          <p:nvPr userDrawn="1"/>
        </p:nvPicPr>
        <p:blipFill rotWithShape="1">
          <a:blip r:embed="rId2"/>
          <a:srcRect r="74658"/>
          <a:stretch/>
        </p:blipFill>
        <p:spPr>
          <a:xfrm>
            <a:off x="8790629" y="4825442"/>
            <a:ext cx="265832" cy="248752"/>
          </a:xfrm>
          <a:prstGeom prst="rect">
            <a:avLst/>
          </a:prstGeom>
        </p:spPr>
      </p:pic>
    </p:spTree>
    <p:extLst>
      <p:ext uri="{BB962C8B-B14F-4D97-AF65-F5344CB8AC3E}">
        <p14:creationId xmlns:p14="http://schemas.microsoft.com/office/powerpoint/2010/main" val="2979478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ata Point">
    <p:bg>
      <p:bgPr>
        <a:solidFill>
          <a:srgbClr val="212121"/>
        </a:solidFill>
        <a:effectLst/>
      </p:bgPr>
    </p:bg>
    <p:spTree>
      <p:nvGrpSpPr>
        <p:cNvPr id="1" name=""/>
        <p:cNvGrpSpPr/>
        <p:nvPr/>
      </p:nvGrpSpPr>
      <p:grpSpPr>
        <a:xfrm>
          <a:off x="0" y="0"/>
          <a:ext cx="0" cy="0"/>
          <a:chOff x="0" y="0"/>
          <a:chExt cx="0" cy="0"/>
        </a:xfrm>
      </p:grpSpPr>
      <p:sp>
        <p:nvSpPr>
          <p:cNvPr id="4" name="Manual Input 3"/>
          <p:cNvSpPr/>
          <p:nvPr userDrawn="1"/>
        </p:nvSpPr>
        <p:spPr>
          <a:xfrm>
            <a:off x="640688" y="3737415"/>
            <a:ext cx="1868714" cy="934357"/>
          </a:xfrm>
          <a:prstGeom prst="flowChartManualInput">
            <a:avLst/>
          </a:prstGeom>
          <a:pattFill prst="wdUpDiag">
            <a:fgClr>
              <a:srgbClr val="03791D"/>
            </a:fgClr>
            <a:bgClr>
              <a:srgbClr val="015F15"/>
            </a:bgClr>
          </a:pattFill>
          <a:ln w="38100" cmpd="sng">
            <a:solidFill>
              <a:srgbClr val="FEADB5">
                <a:alpha val="22000"/>
              </a:srgb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Manual Input 4"/>
          <p:cNvSpPr/>
          <p:nvPr userDrawn="1"/>
        </p:nvSpPr>
        <p:spPr>
          <a:xfrm>
            <a:off x="2618268" y="2966353"/>
            <a:ext cx="1868714" cy="1705420"/>
          </a:xfrm>
          <a:prstGeom prst="flowChartManualInput">
            <a:avLst/>
          </a:prstGeom>
          <a:pattFill prst="wdUpDiag">
            <a:fgClr>
              <a:srgbClr val="03791D"/>
            </a:fgClr>
            <a:bgClr>
              <a:srgbClr val="015F15"/>
            </a:bgClr>
          </a:pattFill>
          <a:ln w="38100" cmpd="sng">
            <a:solidFill>
              <a:srgbClr val="FEADB5">
                <a:alpha val="22000"/>
              </a:srgb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Manual Input 5"/>
          <p:cNvSpPr/>
          <p:nvPr userDrawn="1"/>
        </p:nvSpPr>
        <p:spPr>
          <a:xfrm>
            <a:off x="4586769" y="1961952"/>
            <a:ext cx="1868714" cy="2709821"/>
          </a:xfrm>
          <a:prstGeom prst="flowChartManualInput">
            <a:avLst/>
          </a:prstGeom>
          <a:pattFill prst="wdUpDiag">
            <a:fgClr>
              <a:srgbClr val="03791D"/>
            </a:fgClr>
            <a:bgClr>
              <a:srgbClr val="015F15"/>
            </a:bgClr>
          </a:pattFill>
          <a:ln w="38100" cmpd="sng">
            <a:solidFill>
              <a:srgbClr val="FEADB5">
                <a:alpha val="22000"/>
              </a:srgb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Manual Input 6"/>
          <p:cNvSpPr/>
          <p:nvPr userDrawn="1"/>
        </p:nvSpPr>
        <p:spPr>
          <a:xfrm>
            <a:off x="6555275" y="653138"/>
            <a:ext cx="1868714" cy="4018635"/>
          </a:xfrm>
          <a:prstGeom prst="flowChartManualInput">
            <a:avLst/>
          </a:prstGeom>
          <a:pattFill prst="wdUpDiag">
            <a:fgClr>
              <a:srgbClr val="03791D"/>
            </a:fgClr>
            <a:bgClr>
              <a:srgbClr val="015F15"/>
            </a:bgClr>
          </a:pattFill>
          <a:ln w="38100" cmpd="sng">
            <a:solidFill>
              <a:srgbClr val="FEADB5">
                <a:alpha val="22000"/>
              </a:srgb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 Placeholder 9"/>
          <p:cNvSpPr>
            <a:spLocks noGrp="1"/>
          </p:cNvSpPr>
          <p:nvPr>
            <p:ph type="body" sz="quarter" idx="10" hasCustomPrompt="1"/>
          </p:nvPr>
        </p:nvSpPr>
        <p:spPr>
          <a:xfrm>
            <a:off x="640688" y="423022"/>
            <a:ext cx="3308291" cy="733521"/>
          </a:xfrm>
        </p:spPr>
        <p:txBody>
          <a:bodyPr>
            <a:normAutofit/>
          </a:bodyPr>
          <a:lstStyle>
            <a:lvl1pPr marL="0" indent="0">
              <a:buNone/>
              <a:defRPr sz="4000" baseline="0">
                <a:solidFill>
                  <a:srgbClr val="92D050"/>
                </a:solidFill>
                <a:latin typeface="Franklin Gothic Medium"/>
                <a:cs typeface="Franklin Gothic Medium"/>
              </a:defRPr>
            </a:lvl1pPr>
          </a:lstStyle>
          <a:p>
            <a:pPr lvl="0"/>
            <a:r>
              <a:rPr lang="en-US" dirty="0"/>
              <a:t>DATA POINT</a:t>
            </a:r>
          </a:p>
        </p:txBody>
      </p:sp>
      <p:sp>
        <p:nvSpPr>
          <p:cNvPr id="12" name="Text Placeholder 11"/>
          <p:cNvSpPr>
            <a:spLocks noGrp="1"/>
          </p:cNvSpPr>
          <p:nvPr>
            <p:ph type="body" sz="quarter" idx="11" hasCustomPrompt="1"/>
          </p:nvPr>
        </p:nvSpPr>
        <p:spPr>
          <a:xfrm>
            <a:off x="632691" y="1167882"/>
            <a:ext cx="3316288" cy="556202"/>
          </a:xfrm>
        </p:spPr>
        <p:txBody>
          <a:bodyPr>
            <a:noAutofit/>
          </a:bodyPr>
          <a:lstStyle>
            <a:lvl1pPr marL="0" indent="0">
              <a:buNone/>
              <a:defRPr sz="2400" baseline="0">
                <a:solidFill>
                  <a:schemeClr val="bg1"/>
                </a:solidFill>
                <a:latin typeface="Franklin Gothic Medium"/>
                <a:cs typeface="Franklin Gothic Medium"/>
              </a:defRPr>
            </a:lvl1pPr>
          </a:lstStyle>
          <a:p>
            <a:pPr lvl="0"/>
            <a:r>
              <a:rPr lang="en-US" dirty="0"/>
              <a:t>Describe the data point</a:t>
            </a:r>
          </a:p>
        </p:txBody>
      </p:sp>
      <p:pic>
        <p:nvPicPr>
          <p:cNvPr id="11" name="Picture 10" descr="A picture containing plate&#10;&#10;Description automatically generated">
            <a:extLst>
              <a:ext uri="{FF2B5EF4-FFF2-40B4-BE49-F238E27FC236}">
                <a16:creationId xmlns:a16="http://schemas.microsoft.com/office/drawing/2014/main" id="{DF74F795-3B52-A345-BDDD-63E35D20F1E9}"/>
              </a:ext>
            </a:extLst>
          </p:cNvPr>
          <p:cNvPicPr>
            <a:picLocks noChangeAspect="1"/>
          </p:cNvPicPr>
          <p:nvPr userDrawn="1"/>
        </p:nvPicPr>
        <p:blipFill rotWithShape="1">
          <a:blip r:embed="rId2"/>
          <a:srcRect r="74658"/>
          <a:stretch/>
        </p:blipFill>
        <p:spPr>
          <a:xfrm>
            <a:off x="8790629" y="4825442"/>
            <a:ext cx="265832" cy="248752"/>
          </a:xfrm>
          <a:prstGeom prst="rect">
            <a:avLst/>
          </a:prstGeom>
        </p:spPr>
      </p:pic>
    </p:spTree>
    <p:extLst>
      <p:ext uri="{BB962C8B-B14F-4D97-AF65-F5344CB8AC3E}">
        <p14:creationId xmlns:p14="http://schemas.microsoft.com/office/powerpoint/2010/main" val="2168460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pact Statement">
    <p:bg>
      <p:bgPr>
        <a:solidFill>
          <a:schemeClr val="bg1">
            <a:lumMod val="95000"/>
          </a:schemeClr>
        </a:solidFill>
        <a:effectLst/>
      </p:bgPr>
    </p:bg>
    <p:spTree>
      <p:nvGrpSpPr>
        <p:cNvPr id="1" name=""/>
        <p:cNvGrpSpPr/>
        <p:nvPr/>
      </p:nvGrpSpPr>
      <p:grpSpPr>
        <a:xfrm>
          <a:off x="0" y="0"/>
          <a:ext cx="0" cy="0"/>
          <a:chOff x="0" y="0"/>
          <a:chExt cx="0" cy="0"/>
        </a:xfrm>
      </p:grpSpPr>
      <p:sp>
        <p:nvSpPr>
          <p:cNvPr id="4" name="Rectangle 3"/>
          <p:cNvSpPr/>
          <p:nvPr userDrawn="1"/>
        </p:nvSpPr>
        <p:spPr>
          <a:xfrm>
            <a:off x="0" y="14111"/>
            <a:ext cx="9144000" cy="5143500"/>
          </a:xfrm>
          <a:prstGeom prst="rect">
            <a:avLst/>
          </a:prstGeom>
          <a:pattFill prst="pct10">
            <a:fgClr>
              <a:schemeClr val="bg1"/>
            </a:fgClr>
            <a:bgClr>
              <a:schemeClr val="bg1">
                <a:lumMod val="95000"/>
              </a:schemeClr>
            </a:bgClr>
          </a:patt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a:p>
        </p:txBody>
      </p:sp>
      <p:sp>
        <p:nvSpPr>
          <p:cNvPr id="8" name="Rectangle 7"/>
          <p:cNvSpPr/>
          <p:nvPr userDrawn="1"/>
        </p:nvSpPr>
        <p:spPr>
          <a:xfrm rot="16200000" flipV="1">
            <a:off x="-735279" y="3088651"/>
            <a:ext cx="1548284" cy="144204"/>
          </a:xfrm>
          <a:prstGeom prst="rect">
            <a:avLst/>
          </a:prstGeom>
          <a:solidFill>
            <a:srgbClr val="03791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bulb.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8397" y="349221"/>
            <a:ext cx="1761066" cy="1787884"/>
          </a:xfrm>
          <a:prstGeom prst="rect">
            <a:avLst/>
          </a:prstGeom>
        </p:spPr>
      </p:pic>
      <p:sp>
        <p:nvSpPr>
          <p:cNvPr id="10" name="Text Placeholder 9"/>
          <p:cNvSpPr>
            <a:spLocks noGrp="1"/>
          </p:cNvSpPr>
          <p:nvPr>
            <p:ph type="body" sz="quarter" idx="10" hasCustomPrompt="1"/>
          </p:nvPr>
        </p:nvSpPr>
        <p:spPr>
          <a:xfrm>
            <a:off x="1560051" y="2522078"/>
            <a:ext cx="6014826" cy="720780"/>
          </a:xfrm>
        </p:spPr>
        <p:txBody>
          <a:bodyPr>
            <a:normAutofit/>
          </a:bodyPr>
          <a:lstStyle>
            <a:lvl1pPr marL="0" indent="0" algn="ctr">
              <a:buNone/>
              <a:defRPr sz="3200" baseline="0">
                <a:solidFill>
                  <a:schemeClr val="tx1"/>
                </a:solidFill>
                <a:latin typeface="Franklin Gothic Medium"/>
                <a:cs typeface="Franklin Gothic Medium"/>
              </a:defRPr>
            </a:lvl1pPr>
          </a:lstStyle>
          <a:p>
            <a:pPr lvl="0"/>
            <a:r>
              <a:rPr lang="en-US" dirty="0"/>
              <a:t>Share a big idea or quote here.</a:t>
            </a:r>
          </a:p>
        </p:txBody>
      </p:sp>
      <p:pic>
        <p:nvPicPr>
          <p:cNvPr id="7" name="Picture 6" descr="A picture containing plate&#10;&#10;Description automatically generated">
            <a:extLst>
              <a:ext uri="{FF2B5EF4-FFF2-40B4-BE49-F238E27FC236}">
                <a16:creationId xmlns:a16="http://schemas.microsoft.com/office/drawing/2014/main" id="{717A6429-4E4B-F94F-BE9D-B946A6073857}"/>
              </a:ext>
            </a:extLst>
          </p:cNvPr>
          <p:cNvPicPr>
            <a:picLocks noChangeAspect="1"/>
          </p:cNvPicPr>
          <p:nvPr userDrawn="1"/>
        </p:nvPicPr>
        <p:blipFill rotWithShape="1">
          <a:blip r:embed="rId3"/>
          <a:srcRect r="74658"/>
          <a:stretch/>
        </p:blipFill>
        <p:spPr>
          <a:xfrm>
            <a:off x="8790629" y="4825442"/>
            <a:ext cx="265832" cy="248752"/>
          </a:xfrm>
          <a:prstGeom prst="rect">
            <a:avLst/>
          </a:prstGeom>
        </p:spPr>
      </p:pic>
    </p:spTree>
    <p:extLst>
      <p:ext uri="{BB962C8B-B14F-4D97-AF65-F5344CB8AC3E}">
        <p14:creationId xmlns:p14="http://schemas.microsoft.com/office/powerpoint/2010/main" val="1148149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dirty="0"/>
              <a:t>CLICK TO EDIT MASTER TITLE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158012920"/>
      </p:ext>
    </p:extLst>
  </p:cSld>
  <p:clrMap bg1="lt1" tx1="dk1" bg2="lt2" tx2="dk2" accent1="accent1" accent2="accent2" accent3="accent3" accent4="accent4" accent5="accent5" accent6="accent6" hlink="hlink" folHlink="folHlink"/>
  <p:sldLayoutIdLst>
    <p:sldLayoutId id="2147483786" r:id="rId1"/>
    <p:sldLayoutId id="2147483789" r:id="rId2"/>
    <p:sldLayoutId id="2147483790" r:id="rId3"/>
    <p:sldLayoutId id="2147483749" r:id="rId4"/>
    <p:sldLayoutId id="2147483791" r:id="rId5"/>
    <p:sldLayoutId id="2147483792" r:id="rId6"/>
    <p:sldLayoutId id="2147483794" r:id="rId7"/>
    <p:sldLayoutId id="2147483793" r:id="rId8"/>
    <p:sldLayoutId id="2147483787" r:id="rId9"/>
    <p:sldLayoutId id="2147483795" r:id="rId10"/>
    <p:sldLayoutId id="2147483763" r:id="rId11"/>
    <p:sldLayoutId id="2147483788" r:id="rId12"/>
    <p:sldLayoutId id="2147483756" r:id="rId13"/>
  </p:sldLayoutIdLst>
  <p:txStyles>
    <p:titleStyle>
      <a:lvl1pPr algn="l" defTabSz="457200" rtl="0" eaLnBrk="1" latinLnBrk="0" hangingPunct="1">
        <a:spcBef>
          <a:spcPct val="0"/>
        </a:spcBef>
        <a:buNone/>
        <a:defRPr sz="3600" b="0" i="0" kern="1200" baseline="0">
          <a:solidFill>
            <a:schemeClr val="tx1">
              <a:lumMod val="75000"/>
            </a:schemeClr>
          </a:solidFill>
          <a:latin typeface="Franklin Gothic Medium"/>
          <a:ea typeface="+mj-ea"/>
          <a:cs typeface="Verdana"/>
        </a:defRPr>
      </a:lvl1pPr>
    </p:titleStyle>
    <p:bodyStyle>
      <a:lvl1pPr marL="342900" indent="-342900" algn="l" defTabSz="457200" rtl="0" eaLnBrk="1" latinLnBrk="0" hangingPunct="1">
        <a:spcBef>
          <a:spcPct val="20000"/>
        </a:spcBef>
        <a:buClr>
          <a:srgbClr val="E5425D"/>
        </a:buClr>
        <a:buFont typeface="Arial"/>
        <a:buChar char="•"/>
        <a:defRPr sz="3200" b="0" i="0" kern="1200">
          <a:solidFill>
            <a:schemeClr val="tx1">
              <a:lumMod val="50000"/>
            </a:schemeClr>
          </a:solidFill>
          <a:latin typeface="Baskerville"/>
          <a:ea typeface="+mn-ea"/>
          <a:cs typeface="Verdana"/>
        </a:defRPr>
      </a:lvl1pPr>
      <a:lvl2pPr marL="742950" indent="-285750" algn="l" defTabSz="457200" rtl="0" eaLnBrk="1" latinLnBrk="0" hangingPunct="1">
        <a:spcBef>
          <a:spcPct val="20000"/>
        </a:spcBef>
        <a:buClr>
          <a:srgbClr val="E5425D"/>
        </a:buClr>
        <a:buFont typeface="Arial" panose="020B0604020202020204" pitchFamily="34" charset="0"/>
        <a:buChar char="•"/>
        <a:defRPr sz="2400" b="0" i="0" kern="1200">
          <a:solidFill>
            <a:schemeClr val="tx1">
              <a:lumMod val="50000"/>
            </a:schemeClr>
          </a:solidFill>
          <a:latin typeface="Baskerville"/>
          <a:ea typeface="+mn-ea"/>
          <a:cs typeface="Verdana"/>
        </a:defRPr>
      </a:lvl2pPr>
      <a:lvl3pPr marL="1143000" indent="-228600" algn="l" defTabSz="457200" rtl="0" eaLnBrk="1" latinLnBrk="0" hangingPunct="1">
        <a:spcBef>
          <a:spcPct val="20000"/>
        </a:spcBef>
        <a:buClr>
          <a:srgbClr val="E5425D"/>
        </a:buClr>
        <a:buFont typeface="Arial"/>
        <a:buChar char="•"/>
        <a:defRPr sz="2400" b="0" i="0" kern="1200">
          <a:solidFill>
            <a:schemeClr val="tx1">
              <a:lumMod val="50000"/>
            </a:schemeClr>
          </a:solidFill>
          <a:latin typeface="Baskerville"/>
          <a:ea typeface="+mn-ea"/>
          <a:cs typeface="Verdana"/>
        </a:defRPr>
      </a:lvl3pPr>
      <a:lvl4pPr marL="1600200" indent="-228600" algn="l" defTabSz="457200" rtl="0" eaLnBrk="1" latinLnBrk="0" hangingPunct="1">
        <a:spcBef>
          <a:spcPct val="20000"/>
        </a:spcBef>
        <a:buClr>
          <a:srgbClr val="E5425D"/>
        </a:buClr>
        <a:buFont typeface="Arial" panose="020B0604020202020204" pitchFamily="34" charset="0"/>
        <a:buChar char="•"/>
        <a:defRPr sz="2000" b="0" i="0" kern="1200">
          <a:solidFill>
            <a:schemeClr val="tx1">
              <a:lumMod val="50000"/>
            </a:schemeClr>
          </a:solidFill>
          <a:latin typeface="Baskerville"/>
          <a:ea typeface="+mn-ea"/>
          <a:cs typeface="Verdana"/>
        </a:defRPr>
      </a:lvl4pPr>
      <a:lvl5pPr marL="2057400" indent="-228600" algn="l" defTabSz="457200" rtl="0" eaLnBrk="1" latinLnBrk="0" hangingPunct="1">
        <a:spcBef>
          <a:spcPct val="20000"/>
        </a:spcBef>
        <a:buClr>
          <a:srgbClr val="E5425D"/>
        </a:buClr>
        <a:buFont typeface="Arial" panose="020B0604020202020204" pitchFamily="34" charset="0"/>
        <a:buChar char="•"/>
        <a:defRPr sz="2000" b="0" i="0" kern="1200">
          <a:solidFill>
            <a:schemeClr val="tx1">
              <a:lumMod val="50000"/>
            </a:schemeClr>
          </a:solidFill>
          <a:latin typeface="Baskerville"/>
          <a:ea typeface="+mn-ea"/>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 y="0"/>
            <a:ext cx="910871" cy="5143499"/>
          </a:xfrm>
          <a:prstGeom prst="rect">
            <a:avLst/>
          </a:prstGeom>
          <a:pattFill prst="pct10">
            <a:fgClr>
              <a:srgbClr val="C8425D"/>
            </a:fgClr>
            <a:bgClr>
              <a:schemeClr val="bg1">
                <a:lumMod val="95000"/>
              </a:schemeClr>
            </a:bgClr>
          </a:patt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1168390" y="189135"/>
            <a:ext cx="7336750" cy="553998"/>
          </a:xfrm>
          <a:prstGeom prst="rect">
            <a:avLst/>
          </a:prstGeom>
          <a:noFill/>
        </p:spPr>
        <p:txBody>
          <a:bodyPr wrap="square" rtlCol="0">
            <a:spAutoFit/>
          </a:bodyPr>
          <a:lstStyle/>
          <a:p>
            <a:pPr>
              <a:lnSpc>
                <a:spcPct val="130000"/>
              </a:lnSpc>
            </a:pPr>
            <a:r>
              <a:rPr lang="en-US" sz="2400" b="1" dirty="0">
                <a:latin typeface="Franklin Gothic Medium"/>
                <a:cs typeface="Franklin Gothic Medium"/>
              </a:rPr>
              <a:t>A few tips to keep in mind when using this template: </a:t>
            </a:r>
          </a:p>
        </p:txBody>
      </p:sp>
      <p:sp>
        <p:nvSpPr>
          <p:cNvPr id="5" name="Text Placeholder 1"/>
          <p:cNvSpPr txBox="1">
            <a:spLocks/>
          </p:cNvSpPr>
          <p:nvPr/>
        </p:nvSpPr>
        <p:spPr>
          <a:xfrm>
            <a:off x="1145300" y="900099"/>
            <a:ext cx="7359840" cy="4060757"/>
          </a:xfrm>
          <a:prstGeom prst="rect">
            <a:avLst/>
          </a:prstGeom>
          <a:noFill/>
        </p:spPr>
        <p:txBody>
          <a:bodyPr>
            <a:noAutofit/>
          </a:bodyPr>
          <a:lstStyle>
            <a:lvl1pPr marL="342900" indent="-342900" algn="l" defTabSz="457200" rtl="0" eaLnBrk="1" latinLnBrk="0" hangingPunct="1">
              <a:spcBef>
                <a:spcPct val="20000"/>
              </a:spcBef>
              <a:buClr>
                <a:srgbClr val="E5425D"/>
              </a:buClr>
              <a:buFont typeface="Arial"/>
              <a:buChar char="•"/>
              <a:defRPr sz="3200" b="0" i="0" kern="1200">
                <a:solidFill>
                  <a:schemeClr val="tx1">
                    <a:lumMod val="50000"/>
                  </a:schemeClr>
                </a:solidFill>
                <a:latin typeface="Baskerville"/>
                <a:ea typeface="+mn-ea"/>
                <a:cs typeface="Verdana"/>
              </a:defRPr>
            </a:lvl1pPr>
            <a:lvl2pPr marL="742950" indent="-285750" algn="l" defTabSz="457200" rtl="0" eaLnBrk="1" latinLnBrk="0" hangingPunct="1">
              <a:spcBef>
                <a:spcPct val="20000"/>
              </a:spcBef>
              <a:buClr>
                <a:srgbClr val="E5425D"/>
              </a:buClr>
              <a:buFont typeface="Arial" panose="020B0604020202020204" pitchFamily="34" charset="0"/>
              <a:buChar char="•"/>
              <a:defRPr sz="2400" b="0" i="0" kern="1200">
                <a:solidFill>
                  <a:schemeClr val="tx1">
                    <a:lumMod val="50000"/>
                  </a:schemeClr>
                </a:solidFill>
                <a:latin typeface="Baskerville"/>
                <a:ea typeface="+mn-ea"/>
                <a:cs typeface="Verdana"/>
              </a:defRPr>
            </a:lvl2pPr>
            <a:lvl3pPr marL="1143000" indent="-228600" algn="l" defTabSz="457200" rtl="0" eaLnBrk="1" latinLnBrk="0" hangingPunct="1">
              <a:spcBef>
                <a:spcPct val="20000"/>
              </a:spcBef>
              <a:buClr>
                <a:srgbClr val="E5425D"/>
              </a:buClr>
              <a:buFont typeface="Arial"/>
              <a:buChar char="•"/>
              <a:defRPr sz="2400" b="0" i="0" kern="1200">
                <a:solidFill>
                  <a:schemeClr val="tx1">
                    <a:lumMod val="50000"/>
                  </a:schemeClr>
                </a:solidFill>
                <a:latin typeface="Baskerville"/>
                <a:ea typeface="+mn-ea"/>
                <a:cs typeface="Verdana"/>
              </a:defRPr>
            </a:lvl3pPr>
            <a:lvl4pPr marL="1600200" indent="-228600" algn="l" defTabSz="457200" rtl="0" eaLnBrk="1" latinLnBrk="0" hangingPunct="1">
              <a:spcBef>
                <a:spcPct val="20000"/>
              </a:spcBef>
              <a:buClr>
                <a:srgbClr val="E5425D"/>
              </a:buClr>
              <a:buFont typeface="Arial" panose="020B0604020202020204" pitchFamily="34" charset="0"/>
              <a:buChar char="•"/>
              <a:defRPr sz="2000" b="0" i="0" kern="1200">
                <a:solidFill>
                  <a:schemeClr val="tx1">
                    <a:lumMod val="50000"/>
                  </a:schemeClr>
                </a:solidFill>
                <a:latin typeface="Baskerville"/>
                <a:ea typeface="+mn-ea"/>
                <a:cs typeface="Verdana"/>
              </a:defRPr>
            </a:lvl4pPr>
            <a:lvl5pPr marL="2057400" indent="-228600" algn="l" defTabSz="457200" rtl="0" eaLnBrk="1" latinLnBrk="0" hangingPunct="1">
              <a:spcBef>
                <a:spcPct val="20000"/>
              </a:spcBef>
              <a:buClr>
                <a:srgbClr val="E5425D"/>
              </a:buClr>
              <a:buFont typeface="Arial" panose="020B0604020202020204" pitchFamily="34" charset="0"/>
              <a:buChar char="•"/>
              <a:defRPr sz="2000" b="0" i="0" kern="1200">
                <a:solidFill>
                  <a:schemeClr val="tx1">
                    <a:lumMod val="50000"/>
                  </a:schemeClr>
                </a:solidFill>
                <a:latin typeface="Baskerville"/>
                <a:ea typeface="+mn-ea"/>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1600" b="1" dirty="0">
                <a:latin typeface="Franklin Gothic Medium"/>
                <a:cs typeface="Franklin Gothic Medium"/>
              </a:rPr>
              <a:t>Use this as is a guide, not a manual. </a:t>
            </a:r>
            <a:r>
              <a:rPr lang="en-US" sz="1400" dirty="0">
                <a:latin typeface="Franklin Gothic Medium"/>
                <a:cs typeface="Franklin Gothic Medium"/>
              </a:rPr>
              <a:t>Create a PowerPoint that tells your story best.</a:t>
            </a:r>
          </a:p>
          <a:p>
            <a:pPr marL="0" indent="0">
              <a:lnSpc>
                <a:spcPct val="50000"/>
              </a:lnSpc>
              <a:buNone/>
            </a:pPr>
            <a:endParaRPr lang="en-US" sz="1400" dirty="0">
              <a:latin typeface="Franklin Gothic Medium"/>
              <a:cs typeface="Franklin Gothic Medium"/>
            </a:endParaRPr>
          </a:p>
          <a:p>
            <a:pPr marL="0" indent="0">
              <a:buNone/>
            </a:pPr>
            <a:r>
              <a:rPr lang="en-US" sz="1600" b="1" dirty="0">
                <a:latin typeface="Franklin Gothic Medium"/>
                <a:cs typeface="Franklin Gothic Medium"/>
              </a:rPr>
              <a:t>We designed these templates with both Mac and PC users in mind. </a:t>
            </a:r>
            <a:r>
              <a:rPr lang="en-US" sz="1400" dirty="0">
                <a:latin typeface="Franklin Gothic Medium"/>
                <a:cs typeface="Franklin Gothic Medium"/>
              </a:rPr>
              <a:t>Not all versions of PowerPoint are created equal. If a display looks distorted, simply adjust the slide to your liking. (Similarly, while we encourage you to use premium fonts, they aren’t compatible with computers that don’t already have them installed. That’s why you’ll only see Mac and PC friendly fonts here). </a:t>
            </a:r>
          </a:p>
          <a:p>
            <a:pPr marL="0" indent="0">
              <a:lnSpc>
                <a:spcPct val="50000"/>
              </a:lnSpc>
              <a:buNone/>
            </a:pPr>
            <a:endParaRPr lang="en-US" sz="1400" b="1" dirty="0">
              <a:latin typeface="Franklin Gothic Medium"/>
              <a:cs typeface="Franklin Gothic Medium"/>
            </a:endParaRPr>
          </a:p>
          <a:p>
            <a:pPr marL="0" indent="0">
              <a:buNone/>
            </a:pPr>
            <a:r>
              <a:rPr lang="en-US" sz="1600" b="1" dirty="0">
                <a:latin typeface="Franklin Gothic Medium"/>
                <a:cs typeface="Franklin Gothic Medium"/>
              </a:rPr>
              <a:t>Add a new slide. </a:t>
            </a:r>
            <a:r>
              <a:rPr lang="en-US" sz="1400" dirty="0">
                <a:latin typeface="Franklin Gothic Medium"/>
                <a:cs typeface="Franklin Gothic Medium"/>
              </a:rPr>
              <a:t>Click ‘New Slide’ or the ‘New Slide’ dropdown arrow to choose a layout. </a:t>
            </a:r>
          </a:p>
          <a:p>
            <a:pPr marL="0" indent="0">
              <a:lnSpc>
                <a:spcPct val="50000"/>
              </a:lnSpc>
              <a:buNone/>
            </a:pPr>
            <a:endParaRPr lang="en-US" sz="1400" dirty="0">
              <a:latin typeface="Franklin Gothic Medium"/>
              <a:cs typeface="Franklin Gothic Medium"/>
            </a:endParaRPr>
          </a:p>
          <a:p>
            <a:pPr marL="0" indent="0">
              <a:buNone/>
            </a:pPr>
            <a:r>
              <a:rPr lang="en-US" sz="1600" b="1" dirty="0">
                <a:latin typeface="Franklin Gothic Medium"/>
                <a:cs typeface="Franklin Gothic Medium"/>
              </a:rPr>
              <a:t>Add text. </a:t>
            </a:r>
            <a:r>
              <a:rPr lang="en-US" sz="1400" dirty="0">
                <a:latin typeface="Franklin Gothic Medium"/>
                <a:cs typeface="Franklin Gothic Medium"/>
              </a:rPr>
              <a:t>Click on the text box placeholders to type in your own content. </a:t>
            </a:r>
          </a:p>
          <a:p>
            <a:pPr marL="0" indent="0">
              <a:lnSpc>
                <a:spcPct val="50000"/>
              </a:lnSpc>
              <a:buNone/>
            </a:pPr>
            <a:endParaRPr lang="en-US" sz="1400" dirty="0">
              <a:latin typeface="Franklin Gothic Medium"/>
              <a:cs typeface="Franklin Gothic Medium"/>
            </a:endParaRPr>
          </a:p>
          <a:p>
            <a:pPr marL="0" indent="0">
              <a:buNone/>
            </a:pPr>
            <a:r>
              <a:rPr lang="en-US" sz="1600" b="1" dirty="0">
                <a:latin typeface="Franklin Gothic Medium"/>
                <a:cs typeface="Franklin Gothic Medium"/>
              </a:rPr>
              <a:t>Mix and match. </a:t>
            </a:r>
            <a:r>
              <a:rPr lang="en-US" sz="1400" dirty="0">
                <a:latin typeface="Franklin Gothic Medium"/>
                <a:cs typeface="Franklin Gothic Medium"/>
              </a:rPr>
              <a:t>If you like a design element on one slide and want to include it on others, just right hand click the object to Copy and Paste it. </a:t>
            </a:r>
          </a:p>
          <a:p>
            <a:pPr marL="0" indent="0">
              <a:lnSpc>
                <a:spcPct val="50000"/>
              </a:lnSpc>
              <a:buNone/>
            </a:pPr>
            <a:endParaRPr lang="en-US" sz="1400" dirty="0">
              <a:latin typeface="Franklin Gothic Medium"/>
              <a:cs typeface="Franklin Gothic Medium"/>
            </a:endParaRPr>
          </a:p>
          <a:p>
            <a:pPr marL="0" indent="0">
              <a:buNone/>
            </a:pPr>
            <a:r>
              <a:rPr lang="en-US" sz="1600" b="1" dirty="0">
                <a:latin typeface="Franklin Gothic Medium"/>
                <a:cs typeface="Franklin Gothic Medium"/>
              </a:rPr>
              <a:t>Have fun! </a:t>
            </a:r>
            <a:r>
              <a:rPr lang="en-US" sz="1400" dirty="0">
                <a:latin typeface="Franklin Gothic Medium"/>
                <a:cs typeface="Franklin Gothic Medium"/>
              </a:rPr>
              <a:t>Experiment with different styles and PowerPoint tools. You can always click Undo to go back a few steps. </a:t>
            </a:r>
            <a:endParaRPr lang="en-US" sz="1400" b="1" dirty="0">
              <a:latin typeface="Franklin Gothic Medium"/>
              <a:cs typeface="Franklin Gothic Medium"/>
            </a:endParaRPr>
          </a:p>
          <a:p>
            <a:pPr marL="0" indent="0">
              <a:lnSpc>
                <a:spcPct val="110000"/>
              </a:lnSpc>
              <a:buNone/>
            </a:pPr>
            <a:endParaRPr lang="en-US" sz="1400" dirty="0">
              <a:latin typeface="Franklin Gothic Medium"/>
              <a:cs typeface="Franklin Gothic Medium"/>
            </a:endParaRPr>
          </a:p>
          <a:p>
            <a:pPr marL="0" indent="0">
              <a:lnSpc>
                <a:spcPct val="110000"/>
              </a:lnSpc>
              <a:buNone/>
            </a:pPr>
            <a:endParaRPr lang="en-US" sz="1400" dirty="0">
              <a:latin typeface="Franklin Gothic Medium"/>
              <a:cs typeface="Franklin Gothic Medium"/>
            </a:endParaRPr>
          </a:p>
          <a:p>
            <a:pPr marL="0" indent="0">
              <a:lnSpc>
                <a:spcPct val="110000"/>
              </a:lnSpc>
              <a:buNone/>
            </a:pPr>
            <a:endParaRPr lang="en-US" sz="1400" dirty="0">
              <a:latin typeface="Franklin Gothic Medium"/>
              <a:cs typeface="Franklin Gothic Medium"/>
            </a:endParaRPr>
          </a:p>
        </p:txBody>
      </p:sp>
    </p:spTree>
    <p:extLst>
      <p:ext uri="{BB962C8B-B14F-4D97-AF65-F5344CB8AC3E}">
        <p14:creationId xmlns:p14="http://schemas.microsoft.com/office/powerpoint/2010/main" val="14062211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73BB4D80-302D-A544-8302-60CA73F39B47}"/>
              </a:ext>
            </a:extLst>
          </p:cNvPr>
          <p:cNvSpPr txBox="1"/>
          <p:nvPr/>
        </p:nvSpPr>
        <p:spPr>
          <a:xfrm>
            <a:off x="1112945" y="2130684"/>
            <a:ext cx="6918476" cy="1818959"/>
          </a:xfrm>
          <a:prstGeom prst="rect">
            <a:avLst/>
          </a:prstGeom>
          <a:noFill/>
          <a:ln>
            <a:noFill/>
          </a:ln>
        </p:spPr>
        <p:txBody>
          <a:bodyPr wrap="square" rtlCol="0">
            <a:spAutoFit/>
          </a:bodyPr>
          <a:lstStyle/>
          <a:p>
            <a:pPr algn="ctr">
              <a:lnSpc>
                <a:spcPct val="85000"/>
              </a:lnSpc>
            </a:pPr>
            <a:r>
              <a:rPr lang="en-US" sz="6600" kern="1300" spc="600" dirty="0">
                <a:solidFill>
                  <a:schemeClr val="bg1"/>
                </a:solidFill>
                <a:latin typeface="+mj-lt"/>
                <a:cs typeface="Impact"/>
              </a:rPr>
              <a:t>SUBSECTION STAND OUT</a:t>
            </a:r>
          </a:p>
        </p:txBody>
      </p:sp>
      <p:sp>
        <p:nvSpPr>
          <p:cNvPr id="8" name="TextBox 7">
            <a:extLst>
              <a:ext uri="{FF2B5EF4-FFF2-40B4-BE49-F238E27FC236}">
                <a16:creationId xmlns:a16="http://schemas.microsoft.com/office/drawing/2014/main" id="{E68ADCEE-1EF3-0F45-AD19-FE08ED5B7342}"/>
              </a:ext>
            </a:extLst>
          </p:cNvPr>
          <p:cNvSpPr txBox="1"/>
          <p:nvPr/>
        </p:nvSpPr>
        <p:spPr>
          <a:xfrm>
            <a:off x="0" y="1071308"/>
            <a:ext cx="9144000" cy="733534"/>
          </a:xfrm>
          <a:prstGeom prst="rect">
            <a:avLst/>
          </a:prstGeom>
          <a:noFill/>
        </p:spPr>
        <p:txBody>
          <a:bodyPr wrap="square" rtlCol="0">
            <a:spAutoFit/>
          </a:bodyPr>
          <a:lstStyle/>
          <a:p>
            <a:pPr algn="ctr">
              <a:lnSpc>
                <a:spcPct val="80000"/>
              </a:lnSpc>
            </a:pPr>
            <a:r>
              <a:rPr lang="en-US" sz="4800" dirty="0">
                <a:solidFill>
                  <a:srgbClr val="FFFFFF"/>
                </a:solidFill>
                <a:latin typeface="Georgia"/>
                <a:cs typeface="Georgia"/>
              </a:rPr>
              <a:t>Making Your </a:t>
            </a:r>
          </a:p>
        </p:txBody>
      </p:sp>
    </p:spTree>
    <p:extLst>
      <p:ext uri="{BB962C8B-B14F-4D97-AF65-F5344CB8AC3E}">
        <p14:creationId xmlns:p14="http://schemas.microsoft.com/office/powerpoint/2010/main" val="34517029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DATA POINT</a:t>
            </a:r>
          </a:p>
        </p:txBody>
      </p:sp>
      <p:sp>
        <p:nvSpPr>
          <p:cNvPr id="3" name="Text Placeholder 2"/>
          <p:cNvSpPr>
            <a:spLocks noGrp="1"/>
          </p:cNvSpPr>
          <p:nvPr>
            <p:ph type="body" sz="quarter" idx="11"/>
          </p:nvPr>
        </p:nvSpPr>
        <p:spPr>
          <a:xfrm>
            <a:off x="632691" y="1133865"/>
            <a:ext cx="3316288" cy="556202"/>
          </a:xfrm>
        </p:spPr>
        <p:txBody>
          <a:bodyPr/>
          <a:lstStyle/>
          <a:p>
            <a:r>
              <a:rPr lang="en-US" dirty="0"/>
              <a:t>Describe the data point</a:t>
            </a:r>
          </a:p>
        </p:txBody>
      </p:sp>
    </p:spTree>
    <p:extLst>
      <p:ext uri="{BB962C8B-B14F-4D97-AF65-F5344CB8AC3E}">
        <p14:creationId xmlns:p14="http://schemas.microsoft.com/office/powerpoint/2010/main" val="42165316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619250"/>
            <a:ext cx="9144000" cy="1608138"/>
          </a:xfrm>
        </p:spPr>
        <p:txBody>
          <a:bodyPr/>
          <a:lstStyle/>
          <a:p>
            <a:r>
              <a:rPr lang="en-US" dirty="0"/>
              <a:t>THANK YOU!</a:t>
            </a:r>
          </a:p>
        </p:txBody>
      </p:sp>
    </p:spTree>
    <p:extLst>
      <p:ext uri="{BB962C8B-B14F-4D97-AF65-F5344CB8AC3E}">
        <p14:creationId xmlns:p14="http://schemas.microsoft.com/office/powerpoint/2010/main" val="5058201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lumMod val="50000"/>
          </a:schemeClr>
        </a:solidFill>
        <a:effectLst/>
      </p:bgPr>
    </p:bg>
    <p:spTree>
      <p:nvGrpSpPr>
        <p:cNvPr id="1" name=""/>
        <p:cNvGrpSpPr/>
        <p:nvPr/>
      </p:nvGrpSpPr>
      <p:grpSpPr>
        <a:xfrm>
          <a:off x="0" y="0"/>
          <a:ext cx="0" cy="0"/>
          <a:chOff x="0" y="0"/>
          <a:chExt cx="0" cy="0"/>
        </a:xfrm>
      </p:grpSpPr>
      <p:sp>
        <p:nvSpPr>
          <p:cNvPr id="4" name="TextBox 3"/>
          <p:cNvSpPr txBox="1"/>
          <p:nvPr/>
        </p:nvSpPr>
        <p:spPr>
          <a:xfrm>
            <a:off x="1112945" y="2130684"/>
            <a:ext cx="6918476" cy="1818959"/>
          </a:xfrm>
          <a:prstGeom prst="rect">
            <a:avLst/>
          </a:prstGeom>
          <a:noFill/>
          <a:ln>
            <a:noFill/>
          </a:ln>
        </p:spPr>
        <p:txBody>
          <a:bodyPr wrap="square" rtlCol="0">
            <a:spAutoFit/>
          </a:bodyPr>
          <a:lstStyle/>
          <a:p>
            <a:pPr algn="ctr">
              <a:lnSpc>
                <a:spcPct val="85000"/>
              </a:lnSpc>
            </a:pPr>
            <a:r>
              <a:rPr lang="en-US" sz="6600" kern="1300" spc="600" dirty="0">
                <a:solidFill>
                  <a:schemeClr val="bg1"/>
                </a:solidFill>
                <a:latin typeface="+mj-lt"/>
                <a:cs typeface="Impact"/>
              </a:rPr>
              <a:t>PRESENTATION STAND OUT</a:t>
            </a:r>
          </a:p>
        </p:txBody>
      </p:sp>
      <p:sp>
        <p:nvSpPr>
          <p:cNvPr id="7" name="TextBox 6"/>
          <p:cNvSpPr txBox="1"/>
          <p:nvPr/>
        </p:nvSpPr>
        <p:spPr>
          <a:xfrm>
            <a:off x="0" y="1071308"/>
            <a:ext cx="9144000" cy="733534"/>
          </a:xfrm>
          <a:prstGeom prst="rect">
            <a:avLst/>
          </a:prstGeom>
          <a:noFill/>
        </p:spPr>
        <p:txBody>
          <a:bodyPr wrap="square" rtlCol="0">
            <a:spAutoFit/>
          </a:bodyPr>
          <a:lstStyle/>
          <a:p>
            <a:pPr algn="ctr">
              <a:lnSpc>
                <a:spcPct val="80000"/>
              </a:lnSpc>
            </a:pPr>
            <a:r>
              <a:rPr lang="en-US" sz="4800" dirty="0">
                <a:solidFill>
                  <a:srgbClr val="FFFFFF"/>
                </a:solidFill>
                <a:latin typeface="Georgia"/>
                <a:cs typeface="Georgia"/>
              </a:rPr>
              <a:t>Making Your </a:t>
            </a:r>
          </a:p>
        </p:txBody>
      </p:sp>
    </p:spTree>
    <p:extLst>
      <p:ext uri="{BB962C8B-B14F-4D97-AF65-F5344CB8AC3E}">
        <p14:creationId xmlns:p14="http://schemas.microsoft.com/office/powerpoint/2010/main" val="3997768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6"/>
          </p:nvPr>
        </p:nvSpPr>
        <p:spPr/>
        <p:txBody>
          <a:bodyPr/>
          <a:lstStyle/>
          <a:p>
            <a:r>
              <a:rPr lang="en-US" dirty="0"/>
              <a:t>HELLO!</a:t>
            </a:r>
          </a:p>
        </p:txBody>
      </p:sp>
      <p:sp>
        <p:nvSpPr>
          <p:cNvPr id="4" name="Text Placeholder 3"/>
          <p:cNvSpPr>
            <a:spLocks noGrp="1"/>
          </p:cNvSpPr>
          <p:nvPr>
            <p:ph type="body" sz="quarter" idx="13"/>
          </p:nvPr>
        </p:nvSpPr>
        <p:spPr/>
        <p:txBody>
          <a:bodyPr/>
          <a:lstStyle/>
          <a:p>
            <a:r>
              <a:rPr lang="en-US" dirty="0"/>
              <a:t>Your Name</a:t>
            </a:r>
          </a:p>
          <a:p>
            <a:r>
              <a:rPr lang="en-US" dirty="0"/>
              <a:t>Your Company</a:t>
            </a:r>
          </a:p>
          <a:p>
            <a:r>
              <a:rPr lang="en-US" dirty="0"/>
              <a:t>Your Twitter Handle</a:t>
            </a:r>
          </a:p>
          <a:p>
            <a:endParaRPr lang="en-US" dirty="0"/>
          </a:p>
        </p:txBody>
      </p:sp>
      <p:sp>
        <p:nvSpPr>
          <p:cNvPr id="5" name="Text Placeholder 4"/>
          <p:cNvSpPr>
            <a:spLocks noGrp="1"/>
          </p:cNvSpPr>
          <p:nvPr>
            <p:ph type="body" sz="quarter" idx="4294967295"/>
          </p:nvPr>
        </p:nvSpPr>
        <p:spPr>
          <a:xfrm>
            <a:off x="5069813" y="3489037"/>
            <a:ext cx="3553980" cy="1221508"/>
          </a:xfrm>
        </p:spPr>
        <p:txBody>
          <a:bodyPr>
            <a:normAutofit/>
          </a:bodyPr>
          <a:lstStyle/>
          <a:p>
            <a:pPr marL="0" indent="0">
              <a:buNone/>
            </a:pPr>
            <a:r>
              <a:rPr lang="en-US" sz="2000" dirty="0">
                <a:solidFill>
                  <a:schemeClr val="tx1">
                    <a:lumMod val="65000"/>
                    <a:lumOff val="35000"/>
                  </a:schemeClr>
                </a:solidFill>
                <a:latin typeface="Franklin Gothic Medium"/>
                <a:cs typeface="Franklin Gothic Medium"/>
              </a:rPr>
              <a:t>Add a fun fact about yourself or why you’re an expert on this topic here. Don’t be shy! </a:t>
            </a:r>
          </a:p>
          <a:p>
            <a:endParaRPr lang="en-US" sz="2000" dirty="0"/>
          </a:p>
        </p:txBody>
      </p:sp>
      <p:pic>
        <p:nvPicPr>
          <p:cNvPr id="15" name="Picture 14" descr="headshot_placeholder.png"/>
          <p:cNvPicPr>
            <a:picLocks noChangeAspect="1"/>
          </p:cNvPicPr>
          <p:nvPr/>
        </p:nvPicPr>
        <p:blipFill rotWithShape="1">
          <a:blip r:embed="rId2">
            <a:extLst>
              <a:ext uri="{28A0092B-C50C-407E-A947-70E740481C1C}">
                <a14:useLocalDpi xmlns:a14="http://schemas.microsoft.com/office/drawing/2010/main" val="0"/>
              </a:ext>
            </a:extLst>
          </a:blip>
          <a:srcRect l="6169" r="5936"/>
          <a:stretch/>
        </p:blipFill>
        <p:spPr>
          <a:xfrm>
            <a:off x="0" y="-11544"/>
            <a:ext cx="4419904" cy="5161632"/>
          </a:xfrm>
          <a:prstGeom prst="rect">
            <a:avLst/>
          </a:prstGeom>
        </p:spPr>
      </p:pic>
    </p:spTree>
    <p:extLst>
      <p:ext uri="{BB962C8B-B14F-4D97-AF65-F5344CB8AC3E}">
        <p14:creationId xmlns:p14="http://schemas.microsoft.com/office/powerpoint/2010/main" val="1508993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6"/>
          </p:nvPr>
        </p:nvSpPr>
        <p:spPr>
          <a:xfrm>
            <a:off x="1749425" y="415345"/>
            <a:ext cx="5645150" cy="600655"/>
          </a:xfrm>
        </p:spPr>
        <p:txBody>
          <a:bodyPr/>
          <a:lstStyle/>
          <a:p>
            <a:r>
              <a:rPr lang="en-US" dirty="0">
                <a:solidFill>
                  <a:srgbClr val="439539"/>
                </a:solidFill>
              </a:rPr>
              <a:t>Add Your Agenda Here</a:t>
            </a:r>
          </a:p>
          <a:p>
            <a:endParaRPr lang="en-US" dirty="0"/>
          </a:p>
        </p:txBody>
      </p:sp>
      <p:sp>
        <p:nvSpPr>
          <p:cNvPr id="3" name="Text Placeholder 2"/>
          <p:cNvSpPr>
            <a:spLocks noGrp="1"/>
          </p:cNvSpPr>
          <p:nvPr>
            <p:ph type="body" sz="quarter" idx="17"/>
          </p:nvPr>
        </p:nvSpPr>
        <p:spPr/>
        <p:txBody>
          <a:bodyPr/>
          <a:lstStyle/>
          <a:p>
            <a:pPr>
              <a:buClr>
                <a:srgbClr val="439539"/>
              </a:buClr>
            </a:pPr>
            <a:r>
              <a:rPr lang="en-US" dirty="0">
                <a:solidFill>
                  <a:schemeClr val="tx1">
                    <a:lumMod val="65000"/>
                    <a:lumOff val="35000"/>
                  </a:schemeClr>
                </a:solidFill>
              </a:rPr>
              <a:t>Add Section One</a:t>
            </a:r>
          </a:p>
          <a:p>
            <a:pPr>
              <a:buClr>
                <a:srgbClr val="439539"/>
              </a:buClr>
            </a:pPr>
            <a:r>
              <a:rPr lang="en-US" dirty="0">
                <a:solidFill>
                  <a:schemeClr val="tx1">
                    <a:lumMod val="65000"/>
                    <a:lumOff val="35000"/>
                  </a:schemeClr>
                </a:solidFill>
              </a:rPr>
              <a:t>Add Section Two</a:t>
            </a:r>
          </a:p>
          <a:p>
            <a:pPr>
              <a:buClr>
                <a:srgbClr val="439539"/>
              </a:buClr>
            </a:pPr>
            <a:r>
              <a:rPr lang="en-US" dirty="0">
                <a:solidFill>
                  <a:schemeClr val="tx1">
                    <a:lumMod val="65000"/>
                    <a:lumOff val="35000"/>
                  </a:schemeClr>
                </a:solidFill>
              </a:rPr>
              <a:t>Add Section Three</a:t>
            </a:r>
          </a:p>
          <a:p>
            <a:pPr>
              <a:buClr>
                <a:srgbClr val="439539"/>
              </a:buClr>
            </a:pPr>
            <a:endParaRPr lang="en-US" dirty="0">
              <a:solidFill>
                <a:schemeClr val="tx1">
                  <a:lumMod val="65000"/>
                  <a:lumOff val="35000"/>
                </a:schemeClr>
              </a:solidFill>
            </a:endParaRPr>
          </a:p>
        </p:txBody>
      </p:sp>
    </p:spTree>
    <p:extLst>
      <p:ext uri="{BB962C8B-B14F-4D97-AF65-F5344CB8AC3E}">
        <p14:creationId xmlns:p14="http://schemas.microsoft.com/office/powerpoint/2010/main" val="364953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7"/>
          </p:nvPr>
        </p:nvSpPr>
        <p:spPr/>
        <p:txBody>
          <a:bodyPr/>
          <a:lstStyle/>
          <a:p>
            <a:r>
              <a:rPr lang="en-US" dirty="0"/>
              <a:t>First Section Header Here</a:t>
            </a:r>
          </a:p>
        </p:txBody>
      </p:sp>
      <p:sp>
        <p:nvSpPr>
          <p:cNvPr id="3" name="Text Placeholder 2"/>
          <p:cNvSpPr>
            <a:spLocks noGrp="1"/>
          </p:cNvSpPr>
          <p:nvPr>
            <p:ph type="body" sz="quarter" idx="18"/>
          </p:nvPr>
        </p:nvSpPr>
        <p:spPr/>
        <p:txBody>
          <a:bodyPr/>
          <a:lstStyle/>
          <a:p>
            <a:r>
              <a:rPr lang="en-US" dirty="0"/>
              <a:t>1</a:t>
            </a:r>
          </a:p>
        </p:txBody>
      </p:sp>
    </p:spTree>
    <p:extLst>
      <p:ext uri="{BB962C8B-B14F-4D97-AF65-F5344CB8AC3E}">
        <p14:creationId xmlns:p14="http://schemas.microsoft.com/office/powerpoint/2010/main" val="1223727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normAutofit/>
          </a:bodyPr>
          <a:lstStyle/>
          <a:p>
            <a:r>
              <a:rPr lang="en-US" dirty="0"/>
              <a:t>Add Text, an Image, or Both</a:t>
            </a:r>
          </a:p>
        </p:txBody>
      </p:sp>
    </p:spTree>
    <p:extLst>
      <p:ext uri="{BB962C8B-B14F-4D97-AF65-F5344CB8AC3E}">
        <p14:creationId xmlns:p14="http://schemas.microsoft.com/office/powerpoint/2010/main" val="1622144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icture containing airplane, plane&#10;&#10;Description automatically generated">
            <a:extLst>
              <a:ext uri="{FF2B5EF4-FFF2-40B4-BE49-F238E27FC236}">
                <a16:creationId xmlns:a16="http://schemas.microsoft.com/office/drawing/2014/main" id="{DE310F19-F3FA-CA43-9FD1-52B3D75F976F}"/>
              </a:ext>
            </a:extLst>
          </p:cNvPr>
          <p:cNvPicPr>
            <a:picLocks noChangeAspect="1"/>
          </p:cNvPicPr>
          <p:nvPr/>
        </p:nvPicPr>
        <p:blipFill rotWithShape="1">
          <a:blip r:embed="rId2"/>
          <a:srcRect r="17637"/>
          <a:stretch/>
        </p:blipFill>
        <p:spPr>
          <a:xfrm>
            <a:off x="1" y="1674091"/>
            <a:ext cx="9144000" cy="3469409"/>
          </a:xfrm>
          <a:prstGeom prst="rect">
            <a:avLst/>
          </a:prstGeom>
        </p:spPr>
      </p:pic>
      <p:sp>
        <p:nvSpPr>
          <p:cNvPr id="3" name="Parallelogram 2">
            <a:extLst>
              <a:ext uri="{FF2B5EF4-FFF2-40B4-BE49-F238E27FC236}">
                <a16:creationId xmlns:a16="http://schemas.microsoft.com/office/drawing/2014/main" id="{7B97D515-E89B-8E46-B2D1-94F6CB260BBC}"/>
              </a:ext>
            </a:extLst>
          </p:cNvPr>
          <p:cNvSpPr/>
          <p:nvPr/>
        </p:nvSpPr>
        <p:spPr>
          <a:xfrm>
            <a:off x="-304801" y="501837"/>
            <a:ext cx="6068291" cy="1196686"/>
          </a:xfrm>
          <a:prstGeom prst="parallelogram">
            <a:avLst/>
          </a:prstGeom>
          <a:solidFill>
            <a:srgbClr val="00B0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213601" y="623126"/>
            <a:ext cx="5189672" cy="954107"/>
          </a:xfrm>
          <a:prstGeom prst="rect">
            <a:avLst/>
          </a:prstGeom>
          <a:noFill/>
          <a:ln>
            <a:noFill/>
          </a:ln>
        </p:spPr>
        <p:txBody>
          <a:bodyPr wrap="square" rtlCol="0" anchor="ctr">
            <a:spAutoFit/>
          </a:bodyPr>
          <a:lstStyle/>
          <a:p>
            <a:r>
              <a:rPr lang="en-US" sz="2800" dirty="0">
                <a:solidFill>
                  <a:schemeClr val="bg1"/>
                </a:solidFill>
                <a:latin typeface="Franklin Gothic Medium"/>
                <a:cs typeface="Franklin Gothic Medium"/>
              </a:rPr>
              <a:t>USE IMAGES AS BACKGROUNDS TO KEEP THINGS INTERESTING. </a:t>
            </a:r>
          </a:p>
        </p:txBody>
      </p:sp>
      <p:sp>
        <p:nvSpPr>
          <p:cNvPr id="5" name="Parallelogram 4">
            <a:extLst>
              <a:ext uri="{FF2B5EF4-FFF2-40B4-BE49-F238E27FC236}">
                <a16:creationId xmlns:a16="http://schemas.microsoft.com/office/drawing/2014/main" id="{8182AF9B-1674-624A-8073-CB7A3A42AED6}"/>
              </a:ext>
            </a:extLst>
          </p:cNvPr>
          <p:cNvSpPr/>
          <p:nvPr/>
        </p:nvSpPr>
        <p:spPr>
          <a:xfrm>
            <a:off x="-101601" y="314036"/>
            <a:ext cx="5929745" cy="126547"/>
          </a:xfrm>
          <a:prstGeom prst="parallelogram">
            <a:avLst/>
          </a:prstGeom>
          <a:solidFill>
            <a:srgbClr val="015F1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33285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7"/>
          </p:nvPr>
        </p:nvSpPr>
        <p:spPr/>
        <p:txBody>
          <a:bodyPr/>
          <a:lstStyle/>
          <a:p>
            <a:r>
              <a:rPr lang="en-US" dirty="0"/>
              <a:t>Second Section Header Here</a:t>
            </a:r>
          </a:p>
        </p:txBody>
      </p:sp>
      <p:sp>
        <p:nvSpPr>
          <p:cNvPr id="3" name="Text Placeholder 2"/>
          <p:cNvSpPr>
            <a:spLocks noGrp="1"/>
          </p:cNvSpPr>
          <p:nvPr>
            <p:ph type="body" sz="quarter" idx="18"/>
          </p:nvPr>
        </p:nvSpPr>
        <p:spPr/>
        <p:txBody>
          <a:bodyPr/>
          <a:lstStyle/>
          <a:p>
            <a:r>
              <a:rPr lang="en-US" dirty="0"/>
              <a:t>2</a:t>
            </a:r>
          </a:p>
        </p:txBody>
      </p:sp>
    </p:spTree>
    <p:extLst>
      <p:ext uri="{BB962C8B-B14F-4D97-AF65-F5344CB8AC3E}">
        <p14:creationId xmlns:p14="http://schemas.microsoft.com/office/powerpoint/2010/main" val="4251403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522053" y="2666186"/>
            <a:ext cx="6359013" cy="1925637"/>
          </a:xfrm>
        </p:spPr>
        <p:txBody>
          <a:bodyPr/>
          <a:lstStyle/>
          <a:p>
            <a:r>
              <a:rPr lang="en-US" dirty="0">
                <a:solidFill>
                  <a:schemeClr val="tx1"/>
                </a:solidFill>
                <a:latin typeface="Franklin Gothic Medium"/>
                <a:cs typeface="Franklin Gothic Medium"/>
              </a:rPr>
              <a:t>Share a big idea or quote here.</a:t>
            </a:r>
          </a:p>
        </p:txBody>
      </p:sp>
    </p:spTree>
    <p:extLst>
      <p:ext uri="{BB962C8B-B14F-4D97-AF65-F5344CB8AC3E}">
        <p14:creationId xmlns:p14="http://schemas.microsoft.com/office/powerpoint/2010/main" val="3196953914"/>
      </p:ext>
    </p:extLst>
  </p:cSld>
  <p:clrMapOvr>
    <a:masterClrMapping/>
  </p:clrMapOvr>
</p:sld>
</file>

<file path=ppt/theme/theme1.xml><?xml version="1.0" encoding="utf-8"?>
<a:theme xmlns:a="http://schemas.openxmlformats.org/drawingml/2006/main" name="Theme3">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华文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Stetson Virtual Template" id="{0CD9BD05-67F2-8142-90BD-D6313F81B2D3}" vid="{A5C6A940-B442-EA47-8C16-A837BEEB21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EEEE84D4F65D04FB7F59AE07FCA5D34" ma:contentTypeVersion="22" ma:contentTypeDescription="Create a new document." ma:contentTypeScope="" ma:versionID="129763d39147d31c6f97d5bc8d299be0">
  <xsd:schema xmlns:xsd="http://www.w3.org/2001/XMLSchema" xmlns:xs="http://www.w3.org/2001/XMLSchema" xmlns:p="http://schemas.microsoft.com/office/2006/metadata/properties" xmlns:ns1="http://schemas.microsoft.com/sharepoint/v3" xmlns:ns2="47d11e86-2920-47fd-9d61-bfa7cdd19bc5" xmlns:ns3="41592f1d-fa97-4b14-9175-406e84f8af85" targetNamespace="http://schemas.microsoft.com/office/2006/metadata/properties" ma:root="true" ma:fieldsID="468045c8f2baa45bba28338870397788" ns1:_="" ns2:_="" ns3:_="">
    <xsd:import namespace="http://schemas.microsoft.com/sharepoint/v3"/>
    <xsd:import namespace="47d11e86-2920-47fd-9d61-bfa7cdd19bc5"/>
    <xsd:import namespace="41592f1d-fa97-4b14-9175-406e84f8af8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lcf76f155ced4ddcb4097134ff3c332f" minOccurs="0"/>
                <xsd:element ref="ns3:TaxCatchAll" minOccurs="0"/>
                <xsd:element ref="ns2:MediaLengthInSeconds" minOccurs="0"/>
                <xsd:element ref="ns1:_ip_UnifiedCompliancePolicyProperties" minOccurs="0"/>
                <xsd:element ref="ns1:_ip_UnifiedCompliancePolicyUIAction"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3" nillable="true" ma:displayName="Unified Compliance Policy Properties" ma:hidden="true" ma:internalName="_ip_UnifiedCompliancePolicyProperties">
      <xsd:simpleType>
        <xsd:restriction base="dms:Note"/>
      </xsd:simpleType>
    </xsd:element>
    <xsd:element name="_ip_UnifiedCompliancePolicyUIAction" ma:index="2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7d11e86-2920-47fd-9d61-bfa7cdd19bc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32881b5-e800-45b5-9690-d88bf9558ae5"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1592f1d-fa97-4b14-9175-406e84f8af85"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a3d51423-e680-459c-8531-13e14f201a69}" ma:internalName="TaxCatchAll" ma:showField="CatchAllData" ma:web="41592f1d-fa97-4b14-9175-406e84f8af8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41592f1d-fa97-4b14-9175-406e84f8af85" xsi:nil="true"/>
    <_ip_UnifiedCompliancePolicyUIAction xmlns="http://schemas.microsoft.com/sharepoint/v3" xsi:nil="true"/>
    <_ip_UnifiedCompliancePolicyProperties xmlns="http://schemas.microsoft.com/sharepoint/v3" xsi:nil="true"/>
    <lcf76f155ced4ddcb4097134ff3c332f xmlns="47d11e86-2920-47fd-9d61-bfa7cdd19bc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5C3C7EF-C6D3-46DB-93ED-7F211A4E52F6}">
  <ds:schemaRefs>
    <ds:schemaRef ds:uri="http://schemas.microsoft.com/sharepoint/v3/contenttype/forms"/>
  </ds:schemaRefs>
</ds:datastoreItem>
</file>

<file path=customXml/itemProps2.xml><?xml version="1.0" encoding="utf-8"?>
<ds:datastoreItem xmlns:ds="http://schemas.openxmlformats.org/officeDocument/2006/customXml" ds:itemID="{8988B2E9-1AFB-40A6-8F67-810117B3DF73}"/>
</file>

<file path=customXml/itemProps3.xml><?xml version="1.0" encoding="utf-8"?>
<ds:datastoreItem xmlns:ds="http://schemas.openxmlformats.org/officeDocument/2006/customXml" ds:itemID="{8622E279-4CCD-4C1C-9EFB-6C933C1C1A74}">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Stetson Template 1 (002)</Template>
  <TotalTime>1</TotalTime>
  <Words>296</Words>
  <Application>Microsoft Office PowerPoint</Application>
  <PresentationFormat>On-screen Show (16:9)</PresentationFormat>
  <Paragraphs>37</Paragraphs>
  <Slides>12</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Baskerville</vt:lpstr>
      <vt:lpstr>Calibri</vt:lpstr>
      <vt:lpstr>Franklin Gothic Medium</vt:lpstr>
      <vt:lpstr>Franklin Gothic Medium (Body)</vt:lpstr>
      <vt:lpstr>Garamond</vt:lpstr>
      <vt:lpstr>Georgia</vt:lpstr>
      <vt:lpstr>Theme3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Stetson University</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Heather Fontaine</dc:creator>
  <cp:keywords/>
  <dc:description/>
  <cp:lastModifiedBy>Heather Fontaine</cp:lastModifiedBy>
  <cp:revision>1</cp:revision>
  <dcterms:created xsi:type="dcterms:W3CDTF">2025-03-04T15:25:06Z</dcterms:created>
  <dcterms:modified xsi:type="dcterms:W3CDTF">2025-03-04T15:26:59Z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0x0101006EEEE84D4F65D04FB7F59AE07FCA5D34</vt:lpwstr>
  </property>
  <property fmtid="{D5CDD505-2E9C-101B-9397-08002B2CF9AE}" pid="3" name="MediaServiceImageTags">
    <vt:lpwstr/>
  </property>
</Properties>
</file>