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02"/>
    <p:restoredTop sz="94695"/>
  </p:normalViewPr>
  <p:slideViewPr>
    <p:cSldViewPr snapToGrid="0" snapToObjects="1">
      <p:cViewPr varScale="1">
        <p:scale>
          <a:sx n="117" d="100"/>
          <a:sy n="117" d="100"/>
        </p:scale>
        <p:origin x="1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3963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32133744"/>
        <c:axId val="-1104972928"/>
      </c:barChart>
      <c:catAx>
        <c:axId val="-113213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04972928"/>
        <c:crosses val="autoZero"/>
        <c:auto val="1"/>
        <c:lblAlgn val="ctr"/>
        <c:lblOffset val="100"/>
        <c:noMultiLvlLbl val="0"/>
      </c:catAx>
      <c:valAx>
        <c:axId val="-110497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213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Heading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43963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78333-607A-214F-8987-0DCA70B364FB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588CC-012D-5D4A-B343-9E0EC5A20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8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588CC-012D-5D4A-B343-9E0EC5A2061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588CC-012D-5D4A-B343-9E0EC5A206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6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588CC-012D-5D4A-B343-9E0EC5A206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7306" y="6352950"/>
            <a:ext cx="2057400" cy="365125"/>
          </a:xfrm>
        </p:spPr>
        <p:txBody>
          <a:bodyPr/>
          <a:lstStyle/>
          <a:p>
            <a:fld id="{7DA88E08-121C-4343-9E63-6A4DC37F63A2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7364" y="6356351"/>
            <a:ext cx="2057400" cy="365125"/>
          </a:xfrm>
        </p:spPr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8D8F-2C09-2F46-AEF4-DD6A215C84CD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510B-2900-1244-9ABE-DF3F2642BA7F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07BF-997A-DE4D-97B0-8EE7DA47F1B9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91E2-31A2-1143-838C-38CAC243ADBE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F117-AC0E-9C47-9146-695565C8B964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9013-68AA-7D42-95ED-DC5570ED1156}" type="datetime1">
              <a:rPr lang="en-US" smtClean="0"/>
              <a:t>4/27/18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D4C0-5A33-CF40-B1A4-7DEDEF3DAD85}" type="datetime1">
              <a:rPr lang="en-US" smtClean="0"/>
              <a:t>4/27/18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EE75-9FF2-A548-AFF1-A27AF8BF9750}" type="datetime1">
              <a:rPr lang="en-US" smtClean="0"/>
              <a:t>4/27/18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1EBF-BACB-8240-8564-4A48D9E59314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612D-C658-8A4F-B1D7-3E70D430A04C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F5447-0E67-C04C-A7D0-66090E78DB10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22464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C6A1E-C479-BB49-945E-7A6FE2CC3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8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831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 smtClean="0">
                <a:latin typeface="Arial" charset="0"/>
                <a:ea typeface="Arial" charset="0"/>
                <a:cs typeface="Arial" charset="0"/>
              </a:rPr>
              <a:t>General Guidelines for Template Use</a:t>
            </a:r>
            <a:endParaRPr lang="en-US" alt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  <a:ea typeface="ＭＳ Ｐゴシック" charset="-128"/>
              </a:rPr>
              <a:t>Typeface should always be Arial and never be smaller than 18 pt.</a:t>
            </a:r>
          </a:p>
          <a:p>
            <a:pPr eaLnBrk="1" hangingPunct="1"/>
            <a:r>
              <a:rPr lang="en-US" altLang="en-US" sz="1800" dirty="0">
                <a:latin typeface="Arial" charset="0"/>
                <a:ea typeface="ＭＳ Ｐゴシック" charset="-128"/>
              </a:rPr>
              <a:t>Chart colors should follow color examples provided in this template</a:t>
            </a:r>
          </a:p>
          <a:p>
            <a:pPr eaLnBrk="1" hangingPunct="1"/>
            <a:r>
              <a:rPr lang="en-US" altLang="en-US" sz="1800" dirty="0">
                <a:latin typeface="Arial" charset="0"/>
                <a:ea typeface="ＭＳ Ｐゴシック" charset="-128"/>
              </a:rPr>
              <a:t>When inserting new slides, always be sure to choose from the </a:t>
            </a:r>
            <a:r>
              <a:rPr lang="en-US" altLang="en-US" sz="1800" dirty="0" smtClean="0">
                <a:latin typeface="Arial" charset="0"/>
                <a:ea typeface="ＭＳ Ｐゴシック" charset="-128"/>
              </a:rPr>
              <a:t>Stetson Law </a:t>
            </a:r>
            <a:r>
              <a:rPr lang="en-US" altLang="en-US" sz="1800" dirty="0">
                <a:latin typeface="Arial" charset="0"/>
                <a:ea typeface="ＭＳ Ｐゴシック" charset="-128"/>
              </a:rPr>
              <a:t>template slides provided</a:t>
            </a:r>
          </a:p>
          <a:p>
            <a:pPr eaLnBrk="1" hangingPunct="1"/>
            <a:r>
              <a:rPr lang="en-US" altLang="en-US" sz="1800" dirty="0">
                <a:latin typeface="Arial" charset="0"/>
                <a:ea typeface="ＭＳ Ｐゴシック" charset="-128"/>
              </a:rPr>
              <a:t>Avoid moving text fields from original positions</a:t>
            </a:r>
          </a:p>
          <a:p>
            <a:pPr eaLnBrk="1" hangingPunct="1"/>
            <a:r>
              <a:rPr lang="en-US" altLang="en-US" sz="1800" dirty="0">
                <a:latin typeface="Arial" charset="0"/>
                <a:ea typeface="ＭＳ Ｐゴシック" charset="-128"/>
              </a:rPr>
              <a:t>Example layouts provided on following slides</a:t>
            </a:r>
          </a:p>
        </p:txBody>
      </p:sp>
    </p:spTree>
    <p:extLst>
      <p:ext uri="{BB962C8B-B14F-4D97-AF65-F5344CB8AC3E}">
        <p14:creationId xmlns:p14="http://schemas.microsoft.com/office/powerpoint/2010/main" val="18586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3498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charset="0"/>
                <a:ea typeface="Arial" charset="0"/>
                <a:cs typeface="Arial" charset="0"/>
              </a:rPr>
              <a:t>PPT Template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7200" y="229076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Date – Location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0516" y="4446872"/>
            <a:ext cx="7886700" cy="1530517"/>
          </a:xfrm>
        </p:spPr>
        <p:txBody>
          <a:bodyPr/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10516" y="3262964"/>
            <a:ext cx="7886700" cy="1183908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Standard Slide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85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Bullet Copy Slide Example</a:t>
            </a:r>
          </a:p>
        </p:txBody>
      </p:sp>
      <p:sp>
        <p:nvSpPr>
          <p:cNvPr id="5" name="Content Placeholder 25"/>
          <p:cNvSpPr>
            <a:spLocks noGrp="1"/>
          </p:cNvSpPr>
          <p:nvPr>
            <p:ph idx="1"/>
          </p:nvPr>
        </p:nvSpPr>
        <p:spPr>
          <a:xfrm>
            <a:off x="457200" y="1347788"/>
            <a:ext cx="8229600" cy="475615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First Line Bullet Copy – Arial 28 pt.</a:t>
            </a:r>
          </a:p>
          <a:p>
            <a:pPr lvl="1" eaLnBrk="1" hangingPunct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Second Line Bullet Copy – Arial 24 pt.</a:t>
            </a:r>
          </a:p>
          <a:p>
            <a:pPr lvl="1" eaLnBrk="1" hangingPunct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Second Line Bullet Copy – Arial 24 pt.</a:t>
            </a:r>
          </a:p>
          <a:p>
            <a:pPr lvl="2" eaLnBrk="1" hangingPunct="1"/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Third Line Bullet Copy – Arial 18 pt.</a:t>
            </a:r>
          </a:p>
          <a:p>
            <a:pPr lvl="2" eaLnBrk="1" hangingPunct="1"/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Third Line Bullet Copy – Arial 18 pt.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0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68" y="510610"/>
            <a:ext cx="6941343" cy="46275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2568" y="5229817"/>
            <a:ext cx="5486400" cy="3857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i="1" dirty="0">
                <a:latin typeface="Arial" charset="0"/>
                <a:ea typeface="Arial" charset="0"/>
                <a:cs typeface="Arial" charset="0"/>
              </a:rPr>
              <a:t>Caption – Arial Italic 24 </a:t>
            </a:r>
            <a:r>
              <a:rPr lang="en-US" altLang="en-US" sz="2400" i="1" dirty="0" smtClean="0">
                <a:latin typeface="Arial" charset="0"/>
                <a:ea typeface="Arial" charset="0"/>
                <a:cs typeface="Arial" charset="0"/>
              </a:rPr>
              <a:t>p.</a:t>
            </a:r>
            <a:endParaRPr lang="en-US" alt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902503"/>
              </p:ext>
            </p:extLst>
          </p:nvPr>
        </p:nvGraphicFramePr>
        <p:xfrm>
          <a:off x="628650" y="1430208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Chart Slide Example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Chart Slide Example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92637"/>
              </p:ext>
            </p:extLst>
          </p:nvPr>
        </p:nvGraphicFramePr>
        <p:xfrm>
          <a:off x="628650" y="1536867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6A1E-C479-BB49-945E-7A6FE2CC31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FC340E-A4D6-434E-93A7-FF359DD78F89}" vid="{1A374FF5-EAA8-3746-A1D0-00F124B763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COL-Template</Template>
  <TotalTime>0</TotalTime>
  <Words>138</Words>
  <Application>Microsoft Macintosh PowerPoint</Application>
  <PresentationFormat>On-screen Show (4:3)</PresentationFormat>
  <Paragraphs>30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Standard Slide</vt:lpstr>
      <vt:lpstr>Bullet Copy Slide Example</vt:lpstr>
      <vt:lpstr>Caption – Arial Italic 24 p.</vt:lpstr>
      <vt:lpstr>Chart Slide Example</vt:lpstr>
      <vt:lpstr>Chart Slide Example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cp:lastPrinted>2018-03-20T15:10:40Z</cp:lastPrinted>
  <dcterms:created xsi:type="dcterms:W3CDTF">2018-04-27T20:33:16Z</dcterms:created>
  <dcterms:modified xsi:type="dcterms:W3CDTF">2018-04-27T20:33:24Z</dcterms:modified>
</cp:coreProperties>
</file>